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4.xml" ContentType="application/vnd.openxmlformats-officedocument.drawingml.chart+xml"/>
  <Override PartName="/ppt/theme/themeOverride1.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4"/>
    <p:sldMasterId id="2147483688" r:id="rId5"/>
    <p:sldMasterId id="2147483674" r:id="rId6"/>
    <p:sldMasterId id="2147483702" r:id="rId7"/>
    <p:sldMasterId id="2147483717" r:id="rId8"/>
    <p:sldMasterId id="2147483751" r:id="rId9"/>
  </p:sldMasterIdLst>
  <p:notesMasterIdLst>
    <p:notesMasterId r:id="rId31"/>
  </p:notesMasterIdLst>
  <p:sldIdLst>
    <p:sldId id="277" r:id="rId10"/>
    <p:sldId id="257" r:id="rId11"/>
    <p:sldId id="2141411241" r:id="rId12"/>
    <p:sldId id="2141411237" r:id="rId13"/>
    <p:sldId id="2141411217" r:id="rId14"/>
    <p:sldId id="2141411244" r:id="rId15"/>
    <p:sldId id="2141411243" r:id="rId16"/>
    <p:sldId id="2141411253" r:id="rId17"/>
    <p:sldId id="2141411252" r:id="rId18"/>
    <p:sldId id="2141411254" r:id="rId19"/>
    <p:sldId id="2076136913" r:id="rId20"/>
    <p:sldId id="2076136902" r:id="rId21"/>
    <p:sldId id="2076136903" r:id="rId22"/>
    <p:sldId id="2076136905" r:id="rId23"/>
    <p:sldId id="2076136904" r:id="rId24"/>
    <p:sldId id="2076137283" r:id="rId25"/>
    <p:sldId id="2141411242" r:id="rId26"/>
    <p:sldId id="260" r:id="rId27"/>
    <p:sldId id="2076136912" r:id="rId28"/>
    <p:sldId id="275" r:id="rId29"/>
    <p:sldId id="263"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Consolas" panose="020B0609020204030204" pitchFamily="49" charset="0"/>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Segoe UI" panose="020B0502040204020203" pitchFamily="34" charset="0"/>
      <p:regular r:id="rId44"/>
      <p:bold r:id="rId45"/>
      <p:italic r:id="rId46"/>
      <p:boldItalic r:id="rId47"/>
    </p:embeddedFont>
    <p:embeddedFont>
      <p:font typeface="Segoe UI Light" panose="020B0502040204020203" pitchFamily="34" charset="0"/>
      <p:regular r:id="rId48"/>
      <p:italic r:id="rId49"/>
    </p:embeddedFont>
    <p:embeddedFont>
      <p:font typeface="Segoe UI Semibold" panose="020B0702040204020203" pitchFamily="34" charset="0"/>
      <p:bold r:id="rId50"/>
      <p:boldItalic r:id="rId51"/>
    </p:embeddedFont>
    <p:embeddedFont>
      <p:font typeface="Segoe UI Semilight" panose="020B0402040204020203" pitchFamily="34" charset="0"/>
      <p:regular r:id="rId52"/>
      <p: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8BBA"/>
    <a:srgbClr val="30B9DB"/>
    <a:srgbClr val="147F91"/>
    <a:srgbClr val="000014"/>
    <a:srgbClr val="6666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9453FC-64C9-069F-972C-426677906C6E}" v="71" dt="2021-07-28T22:21:31.402"/>
    <p1510:client id="{526A827A-CD40-4941-A597-F6C84D21CA6B}" v="796" dt="2021-07-28T01:50:31.125"/>
    <p1510:client id="{A6438E63-4A1E-49B5-BE9B-A2AB173A9C1F}" v="110" dt="2021-07-29T00:39:19.231"/>
    <p1510:client id="{F83733F1-7981-16BB-EBEF-7C4C7BD31D23}" v="230" dt="2021-07-28T21:23:30.2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941" autoAdjust="0"/>
  </p:normalViewPr>
  <p:slideViewPr>
    <p:cSldViewPr snapToGrid="0">
      <p:cViewPr varScale="1">
        <p:scale>
          <a:sx n="98" d="100"/>
          <a:sy n="98" d="100"/>
        </p:scale>
        <p:origin x="1745"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font" Target="fonts/font8.fntdata"/><Relationship Id="rId21" Type="http://schemas.openxmlformats.org/officeDocument/2006/relationships/slide" Target="slides/slide12.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font" Target="fonts/font20.fntdata"/><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microsoft.com/office/2015/10/relationships/revisionInfo" Target="revisionInfo.xml"/><Relationship Id="rId20" Type="http://schemas.openxmlformats.org/officeDocument/2006/relationships/slide" Target="slides/slide11.xml"/><Relationship Id="rId41" Type="http://schemas.openxmlformats.org/officeDocument/2006/relationships/font" Target="fonts/font10.fntdata"/><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94a1644403e0c30b9df3e8c47bce9060a4ece72c9c1a3e5ca245411926784e31::" providerId="AD" clId="Web-{3A9453FC-64C9-069F-972C-426677906C6E}"/>
    <pc:docChg chg="modSld">
      <pc:chgData name="Guest User" userId="S::urn:spo:anon#94a1644403e0c30b9df3e8c47bce9060a4ece72c9c1a3e5ca245411926784e31::" providerId="AD" clId="Web-{3A9453FC-64C9-069F-972C-426677906C6E}" dt="2021-07-28T22:21:31.402" v="35" actId="20577"/>
      <pc:docMkLst>
        <pc:docMk/>
      </pc:docMkLst>
      <pc:sldChg chg="modSp">
        <pc:chgData name="Guest User" userId="S::urn:spo:anon#94a1644403e0c30b9df3e8c47bce9060a4ece72c9c1a3e5ca245411926784e31::" providerId="AD" clId="Web-{3A9453FC-64C9-069F-972C-426677906C6E}" dt="2021-07-28T22:21:31.402" v="35" actId="20577"/>
        <pc:sldMkLst>
          <pc:docMk/>
          <pc:sldMk cId="1537959729" sldId="2141411254"/>
        </pc:sldMkLst>
        <pc:spChg chg="mod">
          <ac:chgData name="Guest User" userId="S::urn:spo:anon#94a1644403e0c30b9df3e8c47bce9060a4ece72c9c1a3e5ca245411926784e31::" providerId="AD" clId="Web-{3A9453FC-64C9-069F-972C-426677906C6E}" dt="2021-07-28T22:21:31.402" v="35" actId="20577"/>
          <ac:spMkLst>
            <pc:docMk/>
            <pc:sldMk cId="1537959729" sldId="2141411254"/>
            <ac:spMk id="3" creationId="{D2EA870E-DF0D-4236-9FE5-AB27040C1E72}"/>
          </ac:spMkLst>
        </pc:spChg>
      </pc:sldChg>
    </pc:docChg>
  </pc:docChgLst>
  <pc:docChgLst>
    <pc:chgData name="Guest User" userId="S::urn:spo:anon#94a1644403e0c30b9df3e8c47bce9060a4ece72c9c1a3e5ca245411926784e31::" providerId="AD" clId="Web-{526A827A-CD40-4941-A597-F6C84D21CA6B}"/>
    <pc:docChg chg="addSld modSld sldOrd">
      <pc:chgData name="Guest User" userId="S::urn:spo:anon#94a1644403e0c30b9df3e8c47bce9060a4ece72c9c1a3e5ca245411926784e31::" providerId="AD" clId="Web-{526A827A-CD40-4941-A597-F6C84D21CA6B}" dt="2021-07-28T01:50:31.125" v="564" actId="1076"/>
      <pc:docMkLst>
        <pc:docMk/>
      </pc:docMkLst>
      <pc:sldChg chg="addSp modSp">
        <pc:chgData name="Guest User" userId="S::urn:spo:anon#94a1644403e0c30b9df3e8c47bce9060a4ece72c9c1a3e5ca245411926784e31::" providerId="AD" clId="Web-{526A827A-CD40-4941-A597-F6C84D21CA6B}" dt="2021-07-28T01:44:41.833" v="551" actId="20577"/>
        <pc:sldMkLst>
          <pc:docMk/>
          <pc:sldMk cId="123559005" sldId="2141411243"/>
        </pc:sldMkLst>
        <pc:spChg chg="mod">
          <ac:chgData name="Guest User" userId="S::urn:spo:anon#94a1644403e0c30b9df3e8c47bce9060a4ece72c9c1a3e5ca245411926784e31::" providerId="AD" clId="Web-{526A827A-CD40-4941-A597-F6C84D21CA6B}" dt="2021-07-28T01:09:03.063" v="103" actId="20577"/>
          <ac:spMkLst>
            <pc:docMk/>
            <pc:sldMk cId="123559005" sldId="2141411243"/>
            <ac:spMk id="2" creationId="{9B1CA066-4A01-4C63-A28A-0B68F7C4EF14}"/>
          </ac:spMkLst>
        </pc:spChg>
        <pc:spChg chg="mod">
          <ac:chgData name="Guest User" userId="S::urn:spo:anon#94a1644403e0c30b9df3e8c47bce9060a4ece72c9c1a3e5ca245411926784e31::" providerId="AD" clId="Web-{526A827A-CD40-4941-A597-F6C84D21CA6B}" dt="2021-07-28T01:44:41.833" v="551" actId="20577"/>
          <ac:spMkLst>
            <pc:docMk/>
            <pc:sldMk cId="123559005" sldId="2141411243"/>
            <ac:spMk id="6" creationId="{53158991-1CC4-4DC2-B560-2442F3F209E0}"/>
          </ac:spMkLst>
        </pc:spChg>
        <pc:picChg chg="add mod">
          <ac:chgData name="Guest User" userId="S::urn:spo:anon#94a1644403e0c30b9df3e8c47bce9060a4ece72c9c1a3e5ca245411926784e31::" providerId="AD" clId="Web-{526A827A-CD40-4941-A597-F6C84D21CA6B}" dt="2021-07-28T01:05:40.947" v="9" actId="14100"/>
          <ac:picMkLst>
            <pc:docMk/>
            <pc:sldMk cId="123559005" sldId="2141411243"/>
            <ac:picMk id="3" creationId="{1B8A24C1-970A-4286-8846-9A61020557C5}"/>
          </ac:picMkLst>
        </pc:picChg>
      </pc:sldChg>
      <pc:sldChg chg="addSp delSp modSp mod setBg">
        <pc:chgData name="Guest User" userId="S::urn:spo:anon#94a1644403e0c30b9df3e8c47bce9060a4ece72c9c1a3e5ca245411926784e31::" providerId="AD" clId="Web-{526A827A-CD40-4941-A597-F6C84D21CA6B}" dt="2021-07-28T01:14:47.839" v="131"/>
        <pc:sldMkLst>
          <pc:docMk/>
          <pc:sldMk cId="974855394" sldId="2141411244"/>
        </pc:sldMkLst>
        <pc:spChg chg="add del mod">
          <ac:chgData name="Guest User" userId="S::urn:spo:anon#94a1644403e0c30b9df3e8c47bce9060a4ece72c9c1a3e5ca245411926784e31::" providerId="AD" clId="Web-{526A827A-CD40-4941-A597-F6C84D21CA6B}" dt="2021-07-28T01:12:01.646" v="109"/>
          <ac:spMkLst>
            <pc:docMk/>
            <pc:sldMk cId="974855394" sldId="2141411244"/>
            <ac:spMk id="2" creationId="{45F358DB-6821-47AB-991E-386158305E1D}"/>
          </ac:spMkLst>
        </pc:spChg>
        <pc:spChg chg="add del mod ord">
          <ac:chgData name="Guest User" userId="S::urn:spo:anon#94a1644403e0c30b9df3e8c47bce9060a4ece72c9c1a3e5ca245411926784e31::" providerId="AD" clId="Web-{526A827A-CD40-4941-A597-F6C84D21CA6B}" dt="2021-07-28T01:14:12.947" v="128"/>
          <ac:spMkLst>
            <pc:docMk/>
            <pc:sldMk cId="974855394" sldId="2141411244"/>
            <ac:spMk id="3" creationId="{2B1CC6D2-C1CF-444D-8113-30C426B37E65}"/>
          </ac:spMkLst>
        </pc:spChg>
        <pc:spChg chg="add del">
          <ac:chgData name="Guest User" userId="S::urn:spo:anon#94a1644403e0c30b9df3e8c47bce9060a4ece72c9c1a3e5ca245411926784e31::" providerId="AD" clId="Web-{526A827A-CD40-4941-A597-F6C84D21CA6B}" dt="2021-07-28T01:14:15.869" v="130"/>
          <ac:spMkLst>
            <pc:docMk/>
            <pc:sldMk cId="974855394" sldId="2141411244"/>
            <ac:spMk id="4" creationId="{7D478AFC-BDF8-4F47-8B3A-AF2D5B44B52D}"/>
          </ac:spMkLst>
        </pc:spChg>
      </pc:sldChg>
      <pc:sldChg chg="addSp delSp modSp add mod replId setBg setClrOvrMap">
        <pc:chgData name="Guest User" userId="S::urn:spo:anon#94a1644403e0c30b9df3e8c47bce9060a4ece72c9c1a3e5ca245411926784e31::" providerId="AD" clId="Web-{526A827A-CD40-4941-A597-F6C84D21CA6B}" dt="2021-07-28T01:49:58.343" v="562" actId="1076"/>
        <pc:sldMkLst>
          <pc:docMk/>
          <pc:sldMk cId="4146892401" sldId="2141411245"/>
        </pc:sldMkLst>
        <pc:spChg chg="mod">
          <ac:chgData name="Guest User" userId="S::urn:spo:anon#94a1644403e0c30b9df3e8c47bce9060a4ece72c9c1a3e5ca245411926784e31::" providerId="AD" clId="Web-{526A827A-CD40-4941-A597-F6C84D21CA6B}" dt="2021-07-28T01:20:54.569" v="148" actId="20577"/>
          <ac:spMkLst>
            <pc:docMk/>
            <pc:sldMk cId="4146892401" sldId="2141411245"/>
            <ac:spMk id="2" creationId="{9B1CA066-4A01-4C63-A28A-0B68F7C4EF14}"/>
          </ac:spMkLst>
        </pc:spChg>
        <pc:spChg chg="mod ord">
          <ac:chgData name="Guest User" userId="S::urn:spo:anon#94a1644403e0c30b9df3e8c47bce9060a4ece72c9c1a3e5ca245411926784e31::" providerId="AD" clId="Web-{526A827A-CD40-4941-A597-F6C84D21CA6B}" dt="2021-07-28T01:08:41.562" v="99" actId="1076"/>
          <ac:spMkLst>
            <pc:docMk/>
            <pc:sldMk cId="4146892401" sldId="2141411245"/>
            <ac:spMk id="6" creationId="{53158991-1CC4-4DC2-B560-2442F3F209E0}"/>
          </ac:spMkLst>
        </pc:spChg>
        <pc:spChg chg="add del">
          <ac:chgData name="Guest User" userId="S::urn:spo:anon#94a1644403e0c30b9df3e8c47bce9060a4ece72c9c1a3e5ca245411926784e31::" providerId="AD" clId="Web-{526A827A-CD40-4941-A597-F6C84D21CA6B}" dt="2021-07-28T01:07:52.748" v="93"/>
          <ac:spMkLst>
            <pc:docMk/>
            <pc:sldMk cId="4146892401" sldId="2141411245"/>
            <ac:spMk id="8" creationId="{12609869-9E80-471B-A487-A53288E0E791}"/>
          </ac:spMkLst>
        </pc:spChg>
        <pc:spChg chg="add del">
          <ac:chgData name="Guest User" userId="S::urn:spo:anon#94a1644403e0c30b9df3e8c47bce9060a4ece72c9c1a3e5ca245411926784e31::" providerId="AD" clId="Web-{526A827A-CD40-4941-A597-F6C84D21CA6B}" dt="2021-07-28T01:07:52.748" v="93"/>
          <ac:spMkLst>
            <pc:docMk/>
            <pc:sldMk cId="4146892401" sldId="2141411245"/>
            <ac:spMk id="9" creationId="{7004738A-9D34-43E8-97D2-CA0EED4F8BE0}"/>
          </ac:spMkLst>
        </pc:spChg>
        <pc:spChg chg="add del">
          <ac:chgData name="Guest User" userId="S::urn:spo:anon#94a1644403e0c30b9df3e8c47bce9060a4ece72c9c1a3e5ca245411926784e31::" providerId="AD" clId="Web-{526A827A-CD40-4941-A597-F6C84D21CA6B}" dt="2021-07-28T01:07:52.748" v="93"/>
          <ac:spMkLst>
            <pc:docMk/>
            <pc:sldMk cId="4146892401" sldId="2141411245"/>
            <ac:spMk id="10" creationId="{B8B8D07F-F13E-443E-BA68-2D26672D76B9}"/>
          </ac:spMkLst>
        </pc:spChg>
        <pc:spChg chg="add del">
          <ac:chgData name="Guest User" userId="S::urn:spo:anon#94a1644403e0c30b9df3e8c47bce9060a4ece72c9c1a3e5ca245411926784e31::" providerId="AD" clId="Web-{526A827A-CD40-4941-A597-F6C84D21CA6B}" dt="2021-07-28T01:07:50.842" v="91"/>
          <ac:spMkLst>
            <pc:docMk/>
            <pc:sldMk cId="4146892401" sldId="2141411245"/>
            <ac:spMk id="11" creationId="{68A4132F-DEC6-4332-A00C-A11AD4519B6C}"/>
          </ac:spMkLst>
        </pc:spChg>
        <pc:spChg chg="add del">
          <ac:chgData name="Guest User" userId="S::urn:spo:anon#94a1644403e0c30b9df3e8c47bce9060a4ece72c9c1a3e5ca245411926784e31::" providerId="AD" clId="Web-{526A827A-CD40-4941-A597-F6C84D21CA6B}" dt="2021-07-28T01:07:54.904" v="95"/>
          <ac:spMkLst>
            <pc:docMk/>
            <pc:sldMk cId="4146892401" sldId="2141411245"/>
            <ac:spMk id="12" creationId="{3346177D-ADC4-4968-B747-5CFCD390B5B9}"/>
          </ac:spMkLst>
        </pc:spChg>
        <pc:spChg chg="add del">
          <ac:chgData name="Guest User" userId="S::urn:spo:anon#94a1644403e0c30b9df3e8c47bce9060a4ece72c9c1a3e5ca245411926784e31::" providerId="AD" clId="Web-{526A827A-CD40-4941-A597-F6C84D21CA6B}" dt="2021-07-28T01:07:50.842" v="91"/>
          <ac:spMkLst>
            <pc:docMk/>
            <pc:sldMk cId="4146892401" sldId="2141411245"/>
            <ac:spMk id="13" creationId="{64965EAE-E41A-435F-B993-07E824B6C977}"/>
          </ac:spMkLst>
        </pc:spChg>
        <pc:spChg chg="add del">
          <ac:chgData name="Guest User" userId="S::urn:spo:anon#94a1644403e0c30b9df3e8c47bce9060a4ece72c9c1a3e5ca245411926784e31::" providerId="AD" clId="Web-{526A827A-CD40-4941-A597-F6C84D21CA6B}" dt="2021-07-28T01:07:54.904" v="95"/>
          <ac:spMkLst>
            <pc:docMk/>
            <pc:sldMk cId="4146892401" sldId="2141411245"/>
            <ac:spMk id="14" creationId="{0844A943-BF79-4FEA-ABB1-3BD54D236606}"/>
          </ac:spMkLst>
        </pc:spChg>
        <pc:spChg chg="add del">
          <ac:chgData name="Guest User" userId="S::urn:spo:anon#94a1644403e0c30b9df3e8c47bce9060a4ece72c9c1a3e5ca245411926784e31::" providerId="AD" clId="Web-{526A827A-CD40-4941-A597-F6C84D21CA6B}" dt="2021-07-28T01:07:50.842" v="91"/>
          <ac:spMkLst>
            <pc:docMk/>
            <pc:sldMk cId="4146892401" sldId="2141411245"/>
            <ac:spMk id="15" creationId="{152F8994-E6D4-4311-9548-C3607BC43645}"/>
          </ac:spMkLst>
        </pc:spChg>
        <pc:spChg chg="add del">
          <ac:chgData name="Guest User" userId="S::urn:spo:anon#94a1644403e0c30b9df3e8c47bce9060a4ece72c9c1a3e5ca245411926784e31::" providerId="AD" clId="Web-{526A827A-CD40-4941-A597-F6C84D21CA6B}" dt="2021-07-28T01:07:54.904" v="95"/>
          <ac:spMkLst>
            <pc:docMk/>
            <pc:sldMk cId="4146892401" sldId="2141411245"/>
            <ac:spMk id="16" creationId="{6437CC72-F4A8-4DC3-AFAB-D22C482C8100}"/>
          </ac:spMkLst>
        </pc:spChg>
        <pc:spChg chg="add del">
          <ac:chgData name="Guest User" userId="S::urn:spo:anon#94a1644403e0c30b9df3e8c47bce9060a4ece72c9c1a3e5ca245411926784e31::" providerId="AD" clId="Web-{526A827A-CD40-4941-A597-F6C84D21CA6B}" dt="2021-07-28T01:07:52.748" v="93"/>
          <ac:spMkLst>
            <pc:docMk/>
            <pc:sldMk cId="4146892401" sldId="2141411245"/>
            <ac:spMk id="17" creationId="{2813A4FA-24A5-41ED-A534-3807D1B2F344}"/>
          </ac:spMkLst>
        </pc:spChg>
        <pc:spChg chg="add del">
          <ac:chgData name="Guest User" userId="S::urn:spo:anon#94a1644403e0c30b9df3e8c47bce9060a4ece72c9c1a3e5ca245411926784e31::" providerId="AD" clId="Web-{526A827A-CD40-4941-A597-F6C84D21CA6B}" dt="2021-07-28T01:08:04.217" v="97"/>
          <ac:spMkLst>
            <pc:docMk/>
            <pc:sldMk cId="4146892401" sldId="2141411245"/>
            <ac:spMk id="18" creationId="{91F32EBA-ED97-466E-8CFA-8382584155D0}"/>
          </ac:spMkLst>
        </pc:spChg>
        <pc:spChg chg="add del">
          <ac:chgData name="Guest User" userId="S::urn:spo:anon#94a1644403e0c30b9df3e8c47bce9060a4ece72c9c1a3e5ca245411926784e31::" providerId="AD" clId="Web-{526A827A-CD40-4941-A597-F6C84D21CA6B}" dt="2021-07-28T01:07:52.748" v="93"/>
          <ac:spMkLst>
            <pc:docMk/>
            <pc:sldMk cId="4146892401" sldId="2141411245"/>
            <ac:spMk id="19" creationId="{C3944F27-CA70-4E84-A51A-E6BF89558979}"/>
          </ac:spMkLst>
        </pc:spChg>
        <pc:spChg chg="add del">
          <ac:chgData name="Guest User" userId="S::urn:spo:anon#94a1644403e0c30b9df3e8c47bce9060a4ece72c9c1a3e5ca245411926784e31::" providerId="AD" clId="Web-{526A827A-CD40-4941-A597-F6C84D21CA6B}" dt="2021-07-28T01:08:04.217" v="97"/>
          <ac:spMkLst>
            <pc:docMk/>
            <pc:sldMk cId="4146892401" sldId="2141411245"/>
            <ac:spMk id="20" creationId="{62A38935-BB53-4DF7-A56E-48DD25B685D7}"/>
          </ac:spMkLst>
        </pc:spChg>
        <pc:picChg chg="mod ord">
          <ac:chgData name="Guest User" userId="S::urn:spo:anon#94a1644403e0c30b9df3e8c47bce9060a4ece72c9c1a3e5ca245411926784e31::" providerId="AD" clId="Web-{526A827A-CD40-4941-A597-F6C84D21CA6B}" dt="2021-07-28T01:49:58.343" v="562" actId="1076"/>
          <ac:picMkLst>
            <pc:docMk/>
            <pc:sldMk cId="4146892401" sldId="2141411245"/>
            <ac:picMk id="3" creationId="{1B8A24C1-970A-4286-8846-9A61020557C5}"/>
          </ac:picMkLst>
        </pc:picChg>
      </pc:sldChg>
      <pc:sldChg chg="modSp add replId">
        <pc:chgData name="Guest User" userId="S::urn:spo:anon#94a1644403e0c30b9df3e8c47bce9060a4ece72c9c1a3e5ca245411926784e31::" providerId="AD" clId="Web-{526A827A-CD40-4941-A597-F6C84D21CA6B}" dt="2021-07-28T01:47:09.791" v="555" actId="20577"/>
        <pc:sldMkLst>
          <pc:docMk/>
          <pc:sldMk cId="2653641532" sldId="2141411246"/>
        </pc:sldMkLst>
        <pc:spChg chg="mod">
          <ac:chgData name="Guest User" userId="S::urn:spo:anon#94a1644403e0c30b9df3e8c47bce9060a4ece72c9c1a3e5ca245411926784e31::" providerId="AD" clId="Web-{526A827A-CD40-4941-A597-F6C84D21CA6B}" dt="2021-07-28T01:47:09.791" v="555" actId="20577"/>
          <ac:spMkLst>
            <pc:docMk/>
            <pc:sldMk cId="2653641532" sldId="2141411246"/>
            <ac:spMk id="2" creationId="{9B1CA066-4A01-4C63-A28A-0B68F7C4EF14}"/>
          </ac:spMkLst>
        </pc:spChg>
        <pc:spChg chg="mod">
          <ac:chgData name="Guest User" userId="S::urn:spo:anon#94a1644403e0c30b9df3e8c47bce9060a4ece72c9c1a3e5ca245411926784e31::" providerId="AD" clId="Web-{526A827A-CD40-4941-A597-F6C84D21CA6B}" dt="2021-07-28T01:40:45.654" v="492" actId="20577"/>
          <ac:spMkLst>
            <pc:docMk/>
            <pc:sldMk cId="2653641532" sldId="2141411246"/>
            <ac:spMk id="6" creationId="{53158991-1CC4-4DC2-B560-2442F3F209E0}"/>
          </ac:spMkLst>
        </pc:spChg>
        <pc:picChg chg="mod">
          <ac:chgData name="Guest User" userId="S::urn:spo:anon#94a1644403e0c30b9df3e8c47bce9060a4ece72c9c1a3e5ca245411926784e31::" providerId="AD" clId="Web-{526A827A-CD40-4941-A597-F6C84D21CA6B}" dt="2021-07-28T01:40:50.076" v="494" actId="1076"/>
          <ac:picMkLst>
            <pc:docMk/>
            <pc:sldMk cId="2653641532" sldId="2141411246"/>
            <ac:picMk id="3" creationId="{1B8A24C1-970A-4286-8846-9A61020557C5}"/>
          </ac:picMkLst>
        </pc:picChg>
      </pc:sldChg>
      <pc:sldChg chg="modSp add replId">
        <pc:chgData name="Guest User" userId="S::urn:spo:anon#94a1644403e0c30b9df3e8c47bce9060a4ece72c9c1a3e5ca245411926784e31::" providerId="AD" clId="Web-{526A827A-CD40-4941-A597-F6C84D21CA6B}" dt="2021-07-28T01:47:49.323" v="560" actId="20577"/>
        <pc:sldMkLst>
          <pc:docMk/>
          <pc:sldMk cId="3675556644" sldId="2141411247"/>
        </pc:sldMkLst>
        <pc:spChg chg="mod">
          <ac:chgData name="Guest User" userId="S::urn:spo:anon#94a1644403e0c30b9df3e8c47bce9060a4ece72c9c1a3e5ca245411926784e31::" providerId="AD" clId="Web-{526A827A-CD40-4941-A597-F6C84D21CA6B}" dt="2021-07-28T01:39:23.182" v="470" actId="20577"/>
          <ac:spMkLst>
            <pc:docMk/>
            <pc:sldMk cId="3675556644" sldId="2141411247"/>
            <ac:spMk id="2" creationId="{9B1CA066-4A01-4C63-A28A-0B68F7C4EF14}"/>
          </ac:spMkLst>
        </pc:spChg>
        <pc:spChg chg="mod">
          <ac:chgData name="Guest User" userId="S::urn:spo:anon#94a1644403e0c30b9df3e8c47bce9060a4ece72c9c1a3e5ca245411926784e31::" providerId="AD" clId="Web-{526A827A-CD40-4941-A597-F6C84D21CA6B}" dt="2021-07-28T01:47:49.323" v="560" actId="20577"/>
          <ac:spMkLst>
            <pc:docMk/>
            <pc:sldMk cId="3675556644" sldId="2141411247"/>
            <ac:spMk id="6" creationId="{53158991-1CC4-4DC2-B560-2442F3F209E0}"/>
          </ac:spMkLst>
        </pc:spChg>
        <pc:picChg chg="mod">
          <ac:chgData name="Guest User" userId="S::urn:spo:anon#94a1644403e0c30b9df3e8c47bce9060a4ece72c9c1a3e5ca245411926784e31::" providerId="AD" clId="Web-{526A827A-CD40-4941-A597-F6C84D21CA6B}" dt="2021-07-28T01:39:38.386" v="472" actId="1076"/>
          <ac:picMkLst>
            <pc:docMk/>
            <pc:sldMk cId="3675556644" sldId="2141411247"/>
            <ac:picMk id="3" creationId="{1B8A24C1-970A-4286-8846-9A61020557C5}"/>
          </ac:picMkLst>
        </pc:picChg>
      </pc:sldChg>
      <pc:sldChg chg="modSp add replId">
        <pc:chgData name="Guest User" userId="S::urn:spo:anon#94a1644403e0c30b9df3e8c47bce9060a4ece72c9c1a3e5ca245411926784e31::" providerId="AD" clId="Web-{526A827A-CD40-4941-A597-F6C84D21CA6B}" dt="2021-07-28T01:39:43.199" v="473" actId="1076"/>
        <pc:sldMkLst>
          <pc:docMk/>
          <pc:sldMk cId="789500503" sldId="2141411248"/>
        </pc:sldMkLst>
        <pc:spChg chg="mod">
          <ac:chgData name="Guest User" userId="S::urn:spo:anon#94a1644403e0c30b9df3e8c47bce9060a4ece72c9c1a3e5ca245411926784e31::" providerId="AD" clId="Web-{526A827A-CD40-4941-A597-F6C84D21CA6B}" dt="2021-07-28T01:26:42.080" v="199" actId="20577"/>
          <ac:spMkLst>
            <pc:docMk/>
            <pc:sldMk cId="789500503" sldId="2141411248"/>
            <ac:spMk id="2" creationId="{9B1CA066-4A01-4C63-A28A-0B68F7C4EF14}"/>
          </ac:spMkLst>
        </pc:spChg>
        <pc:spChg chg="mod">
          <ac:chgData name="Guest User" userId="S::urn:spo:anon#94a1644403e0c30b9df3e8c47bce9060a4ece72c9c1a3e5ca245411926784e31::" providerId="AD" clId="Web-{526A827A-CD40-4941-A597-F6C84D21CA6B}" dt="2021-07-28T01:38:36.103" v="460" actId="20577"/>
          <ac:spMkLst>
            <pc:docMk/>
            <pc:sldMk cId="789500503" sldId="2141411248"/>
            <ac:spMk id="6" creationId="{53158991-1CC4-4DC2-B560-2442F3F209E0}"/>
          </ac:spMkLst>
        </pc:spChg>
        <pc:picChg chg="mod">
          <ac:chgData name="Guest User" userId="S::urn:spo:anon#94a1644403e0c30b9df3e8c47bce9060a4ece72c9c1a3e5ca245411926784e31::" providerId="AD" clId="Web-{526A827A-CD40-4941-A597-F6C84D21CA6B}" dt="2021-07-28T01:39:43.199" v="473" actId="1076"/>
          <ac:picMkLst>
            <pc:docMk/>
            <pc:sldMk cId="789500503" sldId="2141411248"/>
            <ac:picMk id="3" creationId="{1B8A24C1-970A-4286-8846-9A61020557C5}"/>
          </ac:picMkLst>
        </pc:picChg>
      </pc:sldChg>
      <pc:sldChg chg="modSp add replId">
        <pc:chgData name="Guest User" userId="S::urn:spo:anon#94a1644403e0c30b9df3e8c47bce9060a4ece72c9c1a3e5ca245411926784e31::" providerId="AD" clId="Web-{526A827A-CD40-4941-A597-F6C84D21CA6B}" dt="2021-07-28T01:50:31.125" v="564" actId="1076"/>
        <pc:sldMkLst>
          <pc:docMk/>
          <pc:sldMk cId="4244364695" sldId="2141411249"/>
        </pc:sldMkLst>
        <pc:spChg chg="mod">
          <ac:chgData name="Guest User" userId="S::urn:spo:anon#94a1644403e0c30b9df3e8c47bce9060a4ece72c9c1a3e5ca245411926784e31::" providerId="AD" clId="Web-{526A827A-CD40-4941-A597-F6C84D21CA6B}" dt="2021-07-28T01:27:00.050" v="221" actId="20577"/>
          <ac:spMkLst>
            <pc:docMk/>
            <pc:sldMk cId="4244364695" sldId="2141411249"/>
            <ac:spMk id="2" creationId="{9B1CA066-4A01-4C63-A28A-0B68F7C4EF14}"/>
          </ac:spMkLst>
        </pc:spChg>
        <pc:spChg chg="mod">
          <ac:chgData name="Guest User" userId="S::urn:spo:anon#94a1644403e0c30b9df3e8c47bce9060a4ece72c9c1a3e5ca245411926784e31::" providerId="AD" clId="Web-{526A827A-CD40-4941-A597-F6C84D21CA6B}" dt="2021-07-28T01:38:08.727" v="422" actId="20577"/>
          <ac:spMkLst>
            <pc:docMk/>
            <pc:sldMk cId="4244364695" sldId="2141411249"/>
            <ac:spMk id="6" creationId="{53158991-1CC4-4DC2-B560-2442F3F209E0}"/>
          </ac:spMkLst>
        </pc:spChg>
        <pc:picChg chg="mod">
          <ac:chgData name="Guest User" userId="S::urn:spo:anon#94a1644403e0c30b9df3e8c47bce9060a4ece72c9c1a3e5ca245411926784e31::" providerId="AD" clId="Web-{526A827A-CD40-4941-A597-F6C84D21CA6B}" dt="2021-07-28T01:50:31.125" v="564" actId="1076"/>
          <ac:picMkLst>
            <pc:docMk/>
            <pc:sldMk cId="4244364695" sldId="2141411249"/>
            <ac:picMk id="3" creationId="{1B8A24C1-970A-4286-8846-9A61020557C5}"/>
          </ac:picMkLst>
        </pc:picChg>
      </pc:sldChg>
      <pc:sldChg chg="addSp delSp modSp add replId">
        <pc:chgData name="Guest User" userId="S::urn:spo:anon#94a1644403e0c30b9df3e8c47bce9060a4ece72c9c1a3e5ca245411926784e31::" providerId="AD" clId="Web-{526A827A-CD40-4941-A597-F6C84D21CA6B}" dt="2021-07-28T01:35:45.847" v="372" actId="20577"/>
        <pc:sldMkLst>
          <pc:docMk/>
          <pc:sldMk cId="2837872758" sldId="2141411250"/>
        </pc:sldMkLst>
        <pc:spChg chg="mod">
          <ac:chgData name="Guest User" userId="S::urn:spo:anon#94a1644403e0c30b9df3e8c47bce9060a4ece72c9c1a3e5ca245411926784e31::" providerId="AD" clId="Web-{526A827A-CD40-4941-A597-F6C84D21CA6B}" dt="2021-07-28T01:27:11.269" v="227" actId="20577"/>
          <ac:spMkLst>
            <pc:docMk/>
            <pc:sldMk cId="2837872758" sldId="2141411250"/>
            <ac:spMk id="2" creationId="{9B1CA066-4A01-4C63-A28A-0B68F7C4EF14}"/>
          </ac:spMkLst>
        </pc:spChg>
        <pc:spChg chg="add del mod">
          <ac:chgData name="Guest User" userId="S::urn:spo:anon#94a1644403e0c30b9df3e8c47bce9060a4ece72c9c1a3e5ca245411926784e31::" providerId="AD" clId="Web-{526A827A-CD40-4941-A597-F6C84D21CA6B}" dt="2021-07-28T01:35:36.300" v="358"/>
          <ac:spMkLst>
            <pc:docMk/>
            <pc:sldMk cId="2837872758" sldId="2141411250"/>
            <ac:spMk id="4" creationId="{77CF800D-FAE4-4909-8930-026E75D142B2}"/>
          </ac:spMkLst>
        </pc:spChg>
        <pc:spChg chg="mod">
          <ac:chgData name="Guest User" userId="S::urn:spo:anon#94a1644403e0c30b9df3e8c47bce9060a4ece72c9c1a3e5ca245411926784e31::" providerId="AD" clId="Web-{526A827A-CD40-4941-A597-F6C84D21CA6B}" dt="2021-07-28T01:35:45.847" v="372" actId="20577"/>
          <ac:spMkLst>
            <pc:docMk/>
            <pc:sldMk cId="2837872758" sldId="2141411250"/>
            <ac:spMk id="6" creationId="{53158991-1CC4-4DC2-B560-2442F3F209E0}"/>
          </ac:spMkLst>
        </pc:spChg>
        <pc:spChg chg="add del mod">
          <ac:chgData name="Guest User" userId="S::urn:spo:anon#94a1644403e0c30b9df3e8c47bce9060a4ece72c9c1a3e5ca245411926784e31::" providerId="AD" clId="Web-{526A827A-CD40-4941-A597-F6C84D21CA6B}" dt="2021-07-28T01:35:33.347" v="357"/>
          <ac:spMkLst>
            <pc:docMk/>
            <pc:sldMk cId="2837872758" sldId="2141411250"/>
            <ac:spMk id="7" creationId="{746C54E8-1A51-407E-B363-BB6127F17759}"/>
          </ac:spMkLst>
        </pc:spChg>
      </pc:sldChg>
      <pc:sldChg chg="modSp add ord replId">
        <pc:chgData name="Guest User" userId="S::urn:spo:anon#94a1644403e0c30b9df3e8c47bce9060a4ece72c9c1a3e5ca245411926784e31::" providerId="AD" clId="Web-{526A827A-CD40-4941-A597-F6C84D21CA6B}" dt="2021-07-28T01:50:05.405" v="563" actId="1076"/>
        <pc:sldMkLst>
          <pc:docMk/>
          <pc:sldMk cId="867656916" sldId="2141411251"/>
        </pc:sldMkLst>
        <pc:spChg chg="mod">
          <ac:chgData name="Guest User" userId="S::urn:spo:anon#94a1644403e0c30b9df3e8c47bce9060a4ece72c9c1a3e5ca245411926784e31::" providerId="AD" clId="Web-{526A827A-CD40-4941-A597-F6C84D21CA6B}" dt="2021-07-28T01:31:14.511" v="297" actId="20577"/>
          <ac:spMkLst>
            <pc:docMk/>
            <pc:sldMk cId="867656916" sldId="2141411251"/>
            <ac:spMk id="2" creationId="{9B1CA066-4A01-4C63-A28A-0B68F7C4EF14}"/>
          </ac:spMkLst>
        </pc:spChg>
        <pc:spChg chg="mod">
          <ac:chgData name="Guest User" userId="S::urn:spo:anon#94a1644403e0c30b9df3e8c47bce9060a4ece72c9c1a3e5ca245411926784e31::" providerId="AD" clId="Web-{526A827A-CD40-4941-A597-F6C84D21CA6B}" dt="2021-07-28T01:41:30.749" v="541" actId="20577"/>
          <ac:spMkLst>
            <pc:docMk/>
            <pc:sldMk cId="867656916" sldId="2141411251"/>
            <ac:spMk id="6" creationId="{53158991-1CC4-4DC2-B560-2442F3F209E0}"/>
          </ac:spMkLst>
        </pc:spChg>
        <pc:picChg chg="mod">
          <ac:chgData name="Guest User" userId="S::urn:spo:anon#94a1644403e0c30b9df3e8c47bce9060a4ece72c9c1a3e5ca245411926784e31::" providerId="AD" clId="Web-{526A827A-CD40-4941-A597-F6C84D21CA6B}" dt="2021-07-28T01:50:05.405" v="563" actId="1076"/>
          <ac:picMkLst>
            <pc:docMk/>
            <pc:sldMk cId="867656916" sldId="2141411251"/>
            <ac:picMk id="3" creationId="{1B8A24C1-970A-4286-8846-9A61020557C5}"/>
          </ac:picMkLst>
        </pc:picChg>
      </pc:sldChg>
    </pc:docChg>
  </pc:docChgLst>
  <pc:docChgLst>
    <pc:chgData name="Beth Massi" userId="bd08b5aa-02b2-43fc-b15c-eeea7517ad71" providerId="ADAL" clId="{A6438E63-4A1E-49B5-BE9B-A2AB173A9C1F}"/>
    <pc:docChg chg="undo custSel addSld delSld modSld sldOrd">
      <pc:chgData name="Beth Massi" userId="bd08b5aa-02b2-43fc-b15c-eeea7517ad71" providerId="ADAL" clId="{A6438E63-4A1E-49B5-BE9B-A2AB173A9C1F}" dt="2021-07-22T23:13:05.118" v="1512" actId="729"/>
      <pc:docMkLst>
        <pc:docMk/>
      </pc:docMkLst>
      <pc:sldChg chg="delSp modSp mod">
        <pc:chgData name="Beth Massi" userId="bd08b5aa-02b2-43fc-b15c-eeea7517ad71" providerId="ADAL" clId="{A6438E63-4A1E-49B5-BE9B-A2AB173A9C1F}" dt="2021-07-22T22:08:08.459" v="600"/>
        <pc:sldMkLst>
          <pc:docMk/>
          <pc:sldMk cId="3852120625" sldId="257"/>
        </pc:sldMkLst>
        <pc:spChg chg="mod">
          <ac:chgData name="Beth Massi" userId="bd08b5aa-02b2-43fc-b15c-eeea7517ad71" providerId="ADAL" clId="{A6438E63-4A1E-49B5-BE9B-A2AB173A9C1F}" dt="2021-07-22T22:08:08.459" v="600"/>
          <ac:spMkLst>
            <pc:docMk/>
            <pc:sldMk cId="3852120625" sldId="257"/>
            <ac:spMk id="2" creationId="{096FE8AF-C54E-8B47-969A-459B511062AA}"/>
          </ac:spMkLst>
        </pc:spChg>
        <pc:spChg chg="mod">
          <ac:chgData name="Beth Massi" userId="bd08b5aa-02b2-43fc-b15c-eeea7517ad71" providerId="ADAL" clId="{A6438E63-4A1E-49B5-BE9B-A2AB173A9C1F}" dt="2021-07-22T22:07:15.834" v="587"/>
          <ac:spMkLst>
            <pc:docMk/>
            <pc:sldMk cId="3852120625" sldId="257"/>
            <ac:spMk id="3" creationId="{0783A175-10B8-0B47-A3ED-FDEB68569CA0}"/>
          </ac:spMkLst>
        </pc:spChg>
        <pc:picChg chg="del mod">
          <ac:chgData name="Beth Massi" userId="bd08b5aa-02b2-43fc-b15c-eeea7517ad71" providerId="ADAL" clId="{A6438E63-4A1E-49B5-BE9B-A2AB173A9C1F}" dt="2021-07-22T22:07:38.759" v="590" actId="478"/>
          <ac:picMkLst>
            <pc:docMk/>
            <pc:sldMk cId="3852120625" sldId="257"/>
            <ac:picMk id="6" creationId="{8D54C1A2-0159-4E8C-A476-8B66ED4D371E}"/>
          </ac:picMkLst>
        </pc:picChg>
      </pc:sldChg>
      <pc:sldChg chg="del">
        <pc:chgData name="Beth Massi" userId="bd08b5aa-02b2-43fc-b15c-eeea7517ad71" providerId="ADAL" clId="{A6438E63-4A1E-49B5-BE9B-A2AB173A9C1F}" dt="2021-07-22T22:18:13.401" v="679" actId="47"/>
        <pc:sldMkLst>
          <pc:docMk/>
          <pc:sldMk cId="3351983227" sldId="258"/>
        </pc:sldMkLst>
      </pc:sldChg>
      <pc:sldChg chg="del">
        <pc:chgData name="Beth Massi" userId="bd08b5aa-02b2-43fc-b15c-eeea7517ad71" providerId="ADAL" clId="{A6438E63-4A1E-49B5-BE9B-A2AB173A9C1F}" dt="2021-07-22T22:18:14.505" v="680" actId="47"/>
        <pc:sldMkLst>
          <pc:docMk/>
          <pc:sldMk cId="1561872712" sldId="259"/>
        </pc:sldMkLst>
      </pc:sldChg>
      <pc:sldChg chg="addSp delSp modSp mod setBg">
        <pc:chgData name="Beth Massi" userId="bd08b5aa-02b2-43fc-b15c-eeea7517ad71" providerId="ADAL" clId="{A6438E63-4A1E-49B5-BE9B-A2AB173A9C1F}" dt="2021-07-22T22:40:20.794" v="1010" actId="6549"/>
        <pc:sldMkLst>
          <pc:docMk/>
          <pc:sldMk cId="1108877457" sldId="260"/>
        </pc:sldMkLst>
        <pc:spChg chg="mod">
          <ac:chgData name="Beth Massi" userId="bd08b5aa-02b2-43fc-b15c-eeea7517ad71" providerId="ADAL" clId="{A6438E63-4A1E-49B5-BE9B-A2AB173A9C1F}" dt="2021-07-22T22:38:26.043" v="974" actId="26606"/>
          <ac:spMkLst>
            <pc:docMk/>
            <pc:sldMk cId="1108877457" sldId="260"/>
            <ac:spMk id="2" creationId="{5B5BBB90-B9FF-ED4A-9587-76C518C2BC9E}"/>
          </ac:spMkLst>
        </pc:spChg>
        <pc:spChg chg="mod">
          <ac:chgData name="Beth Massi" userId="bd08b5aa-02b2-43fc-b15c-eeea7517ad71" providerId="ADAL" clId="{A6438E63-4A1E-49B5-BE9B-A2AB173A9C1F}" dt="2021-07-22T22:40:20.794" v="1010" actId="6549"/>
          <ac:spMkLst>
            <pc:docMk/>
            <pc:sldMk cId="1108877457" sldId="260"/>
            <ac:spMk id="3" creationId="{395CC549-1EA2-8B4A-ADC1-C00428D83849}"/>
          </ac:spMkLst>
        </pc:spChg>
        <pc:spChg chg="add">
          <ac:chgData name="Beth Massi" userId="bd08b5aa-02b2-43fc-b15c-eeea7517ad71" providerId="ADAL" clId="{A6438E63-4A1E-49B5-BE9B-A2AB173A9C1F}" dt="2021-07-22T22:38:26.043" v="974" actId="26606"/>
          <ac:spMkLst>
            <pc:docMk/>
            <pc:sldMk cId="1108877457" sldId="260"/>
            <ac:spMk id="11" creationId="{81AEB8A9-B768-4E30-BA55-D919E6687343}"/>
          </ac:spMkLst>
        </pc:spChg>
        <pc:picChg chg="add del mod">
          <ac:chgData name="Beth Massi" userId="bd08b5aa-02b2-43fc-b15c-eeea7517ad71" providerId="ADAL" clId="{A6438E63-4A1E-49B5-BE9B-A2AB173A9C1F}" dt="2021-07-22T22:34:27.929" v="824" actId="478"/>
          <ac:picMkLst>
            <pc:docMk/>
            <pc:sldMk cId="1108877457" sldId="260"/>
            <ac:picMk id="5" creationId="{4883A300-3F60-448E-AB06-CDF3BCA6C542}"/>
          </ac:picMkLst>
        </pc:picChg>
        <pc:picChg chg="add mod">
          <ac:chgData name="Beth Massi" userId="bd08b5aa-02b2-43fc-b15c-eeea7517ad71" providerId="ADAL" clId="{A6438E63-4A1E-49B5-BE9B-A2AB173A9C1F}" dt="2021-07-22T22:38:26.043" v="974" actId="26606"/>
          <ac:picMkLst>
            <pc:docMk/>
            <pc:sldMk cId="1108877457" sldId="260"/>
            <ac:picMk id="6" creationId="{4384F565-B89D-4937-B501-24EFAA135B5A}"/>
          </ac:picMkLst>
        </pc:picChg>
      </pc:sldChg>
      <pc:sldChg chg="del">
        <pc:chgData name="Beth Massi" userId="bd08b5aa-02b2-43fc-b15c-eeea7517ad71" providerId="ADAL" clId="{A6438E63-4A1E-49B5-BE9B-A2AB173A9C1F}" dt="2021-07-22T22:18:12.529" v="678" actId="47"/>
        <pc:sldMkLst>
          <pc:docMk/>
          <pc:sldMk cId="2668488753" sldId="261"/>
        </pc:sldMkLst>
      </pc:sldChg>
      <pc:sldChg chg="del">
        <pc:chgData name="Beth Massi" userId="bd08b5aa-02b2-43fc-b15c-eeea7517ad71" providerId="ADAL" clId="{A6438E63-4A1E-49B5-BE9B-A2AB173A9C1F}" dt="2021-07-22T22:18:43.609" v="708" actId="47"/>
        <pc:sldMkLst>
          <pc:docMk/>
          <pc:sldMk cId="4113657981" sldId="262"/>
        </pc:sldMkLst>
      </pc:sldChg>
      <pc:sldChg chg="ord">
        <pc:chgData name="Beth Massi" userId="bd08b5aa-02b2-43fc-b15c-eeea7517ad71" providerId="ADAL" clId="{A6438E63-4A1E-49B5-BE9B-A2AB173A9C1F}" dt="2021-07-22T23:07:18.838" v="1427"/>
        <pc:sldMkLst>
          <pc:docMk/>
          <pc:sldMk cId="1138217056" sldId="263"/>
        </pc:sldMkLst>
      </pc:sldChg>
      <pc:sldChg chg="del">
        <pc:chgData name="Beth Massi" userId="bd08b5aa-02b2-43fc-b15c-eeea7517ad71" providerId="ADAL" clId="{A6438E63-4A1E-49B5-BE9B-A2AB173A9C1F}" dt="2021-07-22T23:05:00.890" v="1372" actId="47"/>
        <pc:sldMkLst>
          <pc:docMk/>
          <pc:sldMk cId="1281430713" sldId="264"/>
        </pc:sldMkLst>
      </pc:sldChg>
      <pc:sldChg chg="del">
        <pc:chgData name="Beth Massi" userId="bd08b5aa-02b2-43fc-b15c-eeea7517ad71" providerId="ADAL" clId="{A6438E63-4A1E-49B5-BE9B-A2AB173A9C1F}" dt="2021-07-22T23:05:01.561" v="1373" actId="47"/>
        <pc:sldMkLst>
          <pc:docMk/>
          <pc:sldMk cId="2700942184" sldId="265"/>
        </pc:sldMkLst>
      </pc:sldChg>
      <pc:sldChg chg="del">
        <pc:chgData name="Beth Massi" userId="bd08b5aa-02b2-43fc-b15c-eeea7517ad71" providerId="ADAL" clId="{A6438E63-4A1E-49B5-BE9B-A2AB173A9C1F}" dt="2021-07-22T23:05:02.068" v="1374" actId="47"/>
        <pc:sldMkLst>
          <pc:docMk/>
          <pc:sldMk cId="714984656" sldId="266"/>
        </pc:sldMkLst>
      </pc:sldChg>
      <pc:sldChg chg="del">
        <pc:chgData name="Beth Massi" userId="bd08b5aa-02b2-43fc-b15c-eeea7517ad71" providerId="ADAL" clId="{A6438E63-4A1E-49B5-BE9B-A2AB173A9C1F}" dt="2021-07-22T23:05:02.755" v="1375" actId="47"/>
        <pc:sldMkLst>
          <pc:docMk/>
          <pc:sldMk cId="2762594509" sldId="267"/>
        </pc:sldMkLst>
      </pc:sldChg>
      <pc:sldChg chg="del">
        <pc:chgData name="Beth Massi" userId="bd08b5aa-02b2-43fc-b15c-eeea7517ad71" providerId="ADAL" clId="{A6438E63-4A1E-49B5-BE9B-A2AB173A9C1F}" dt="2021-07-22T23:05:03.538" v="1376" actId="47"/>
        <pc:sldMkLst>
          <pc:docMk/>
          <pc:sldMk cId="1716267179" sldId="268"/>
        </pc:sldMkLst>
      </pc:sldChg>
      <pc:sldChg chg="addSp delSp modSp mod">
        <pc:chgData name="Beth Massi" userId="bd08b5aa-02b2-43fc-b15c-eeea7517ad71" providerId="ADAL" clId="{A6438E63-4A1E-49B5-BE9B-A2AB173A9C1F}" dt="2021-07-22T23:07:14.796" v="1425" actId="12788"/>
        <pc:sldMkLst>
          <pc:docMk/>
          <pc:sldMk cId="2191142605" sldId="275"/>
        </pc:sldMkLst>
        <pc:spChg chg="add mod">
          <ac:chgData name="Beth Massi" userId="bd08b5aa-02b2-43fc-b15c-eeea7517ad71" providerId="ADAL" clId="{A6438E63-4A1E-49B5-BE9B-A2AB173A9C1F}" dt="2021-07-22T23:06:59.155" v="1422" actId="12789"/>
          <ac:spMkLst>
            <pc:docMk/>
            <pc:sldMk cId="2191142605" sldId="275"/>
            <ac:spMk id="2" creationId="{475D946F-517B-4BCB-BA1D-C5C4A6F77A38}"/>
          </ac:spMkLst>
        </pc:spChg>
        <pc:spChg chg="add del mod">
          <ac:chgData name="Beth Massi" userId="bd08b5aa-02b2-43fc-b15c-eeea7517ad71" providerId="ADAL" clId="{A6438E63-4A1E-49B5-BE9B-A2AB173A9C1F}" dt="2021-07-22T23:05:55.960" v="1404"/>
          <ac:spMkLst>
            <pc:docMk/>
            <pc:sldMk cId="2191142605" sldId="275"/>
            <ac:spMk id="5" creationId="{569197D8-6463-4CE8-9813-D2DD3657A764}"/>
          </ac:spMkLst>
        </pc:spChg>
        <pc:spChg chg="add del mod">
          <ac:chgData name="Beth Massi" userId="bd08b5aa-02b2-43fc-b15c-eeea7517ad71" providerId="ADAL" clId="{A6438E63-4A1E-49B5-BE9B-A2AB173A9C1F}" dt="2021-07-22T23:06:22.357" v="1415"/>
          <ac:spMkLst>
            <pc:docMk/>
            <pc:sldMk cId="2191142605" sldId="275"/>
            <ac:spMk id="7" creationId="{05093DF4-9D13-493B-92BE-677F4E4A2FA9}"/>
          </ac:spMkLst>
        </pc:spChg>
        <pc:spChg chg="add mod">
          <ac:chgData name="Beth Massi" userId="bd08b5aa-02b2-43fc-b15c-eeea7517ad71" providerId="ADAL" clId="{A6438E63-4A1E-49B5-BE9B-A2AB173A9C1F}" dt="2021-07-22T23:07:14.796" v="1425" actId="12788"/>
          <ac:spMkLst>
            <pc:docMk/>
            <pc:sldMk cId="2191142605" sldId="275"/>
            <ac:spMk id="8" creationId="{5878BE86-97BD-40AA-ACAF-4FC5D5C96C78}"/>
          </ac:spMkLst>
        </pc:spChg>
        <pc:picChg chg="add del mod">
          <ac:chgData name="Beth Massi" userId="bd08b5aa-02b2-43fc-b15c-eeea7517ad71" providerId="ADAL" clId="{A6438E63-4A1E-49B5-BE9B-A2AB173A9C1F}" dt="2021-07-22T23:06:14.080" v="1410" actId="22"/>
          <ac:picMkLst>
            <pc:docMk/>
            <pc:sldMk cId="2191142605" sldId="275"/>
            <ac:picMk id="6" creationId="{8FAD5A2C-4D97-4564-BCBE-F50324C7F6B3}"/>
          </ac:picMkLst>
        </pc:picChg>
      </pc:sldChg>
      <pc:sldChg chg="modSp del mod ord">
        <pc:chgData name="Beth Massi" userId="bd08b5aa-02b2-43fc-b15c-eeea7517ad71" providerId="ADAL" clId="{A6438E63-4A1E-49B5-BE9B-A2AB173A9C1F}" dt="2021-07-22T22:18:36.024" v="707" actId="47"/>
        <pc:sldMkLst>
          <pc:docMk/>
          <pc:sldMk cId="3042733132" sldId="278"/>
        </pc:sldMkLst>
        <pc:spChg chg="mod">
          <ac:chgData name="Beth Massi" userId="bd08b5aa-02b2-43fc-b15c-eeea7517ad71" providerId="ADAL" clId="{A6438E63-4A1E-49B5-BE9B-A2AB173A9C1F}" dt="2021-07-22T22:18:32.483" v="706" actId="20577"/>
          <ac:spMkLst>
            <pc:docMk/>
            <pc:sldMk cId="3042733132" sldId="278"/>
            <ac:spMk id="2" creationId="{DD4030C5-4AD3-4496-96C7-0B8C4CD72A05}"/>
          </ac:spMkLst>
        </pc:spChg>
      </pc:sldChg>
      <pc:sldChg chg="add del">
        <pc:chgData name="Beth Massi" userId="bd08b5aa-02b2-43fc-b15c-eeea7517ad71" providerId="ADAL" clId="{A6438E63-4A1E-49B5-BE9B-A2AB173A9C1F}" dt="2021-07-22T22:12:14.516" v="603"/>
        <pc:sldMkLst>
          <pc:docMk/>
          <pc:sldMk cId="3542200302" sldId="2076136902"/>
        </pc:sldMkLst>
      </pc:sldChg>
      <pc:sldChg chg="addSp delSp modSp add del mod modClrScheme chgLayout">
        <pc:chgData name="Beth Massi" userId="bd08b5aa-02b2-43fc-b15c-eeea7517ad71" providerId="ADAL" clId="{A6438E63-4A1E-49B5-BE9B-A2AB173A9C1F}" dt="2021-07-22T22:15:43.186" v="643" actId="1036"/>
        <pc:sldMkLst>
          <pc:docMk/>
          <pc:sldMk cId="3354137473" sldId="2076136903"/>
        </pc:sldMkLst>
        <pc:spChg chg="mod ord">
          <ac:chgData name="Beth Massi" userId="bd08b5aa-02b2-43fc-b15c-eeea7517ad71" providerId="ADAL" clId="{A6438E63-4A1E-49B5-BE9B-A2AB173A9C1F}" dt="2021-07-22T22:15:26.304" v="614" actId="700"/>
          <ac:spMkLst>
            <pc:docMk/>
            <pc:sldMk cId="3354137473" sldId="2076136903"/>
            <ac:spMk id="2" creationId="{B8E76692-9316-4C18-A343-72D47CDFAA75}"/>
          </ac:spMkLst>
        </pc:spChg>
        <pc:spChg chg="add del mod ord">
          <ac:chgData name="Beth Massi" userId="bd08b5aa-02b2-43fc-b15c-eeea7517ad71" providerId="ADAL" clId="{A6438E63-4A1E-49B5-BE9B-A2AB173A9C1F}" dt="2021-07-22T22:15:29.996" v="615" actId="478"/>
          <ac:spMkLst>
            <pc:docMk/>
            <pc:sldMk cId="3354137473" sldId="2076136903"/>
            <ac:spMk id="3" creationId="{170271F5-07CA-4D24-B375-C0D14B68ABF6}"/>
          </ac:spMkLst>
        </pc:spChg>
        <pc:grpChg chg="mod">
          <ac:chgData name="Beth Massi" userId="bd08b5aa-02b2-43fc-b15c-eeea7517ad71" providerId="ADAL" clId="{A6438E63-4A1E-49B5-BE9B-A2AB173A9C1F}" dt="2021-07-22T22:15:43.186" v="643" actId="1036"/>
          <ac:grpSpMkLst>
            <pc:docMk/>
            <pc:sldMk cId="3354137473" sldId="2076136903"/>
            <ac:grpSpMk id="14" creationId="{133CEDE8-F1D1-4BA5-9AF9-E7551CADB3D7}"/>
          </ac:grpSpMkLst>
        </pc:grpChg>
        <pc:picChg chg="mod">
          <ac:chgData name="Beth Massi" userId="bd08b5aa-02b2-43fc-b15c-eeea7517ad71" providerId="ADAL" clId="{A6438E63-4A1E-49B5-BE9B-A2AB173A9C1F}" dt="2021-07-22T22:15:43.186" v="643" actId="1036"/>
          <ac:picMkLst>
            <pc:docMk/>
            <pc:sldMk cId="3354137473" sldId="2076136903"/>
            <ac:picMk id="4" creationId="{799FB792-5CEB-44B7-BB64-F4BF81A890BC}"/>
          </ac:picMkLst>
        </pc:picChg>
        <pc:picChg chg="mod">
          <ac:chgData name="Beth Massi" userId="bd08b5aa-02b2-43fc-b15c-eeea7517ad71" providerId="ADAL" clId="{A6438E63-4A1E-49B5-BE9B-A2AB173A9C1F}" dt="2021-07-22T22:15:43.186" v="643" actId="1036"/>
          <ac:picMkLst>
            <pc:docMk/>
            <pc:sldMk cId="3354137473" sldId="2076136903"/>
            <ac:picMk id="5" creationId="{5BE20090-4B87-4165-A3B3-8D638C943600}"/>
          </ac:picMkLst>
        </pc:picChg>
        <pc:picChg chg="mod">
          <ac:chgData name="Beth Massi" userId="bd08b5aa-02b2-43fc-b15c-eeea7517ad71" providerId="ADAL" clId="{A6438E63-4A1E-49B5-BE9B-A2AB173A9C1F}" dt="2021-07-22T22:15:43.186" v="643" actId="1036"/>
          <ac:picMkLst>
            <pc:docMk/>
            <pc:sldMk cId="3354137473" sldId="2076136903"/>
            <ac:picMk id="6" creationId="{13ACE7E4-C60C-4128-84A4-2658E2E2CD4B}"/>
          </ac:picMkLst>
        </pc:picChg>
        <pc:picChg chg="mod">
          <ac:chgData name="Beth Massi" userId="bd08b5aa-02b2-43fc-b15c-eeea7517ad71" providerId="ADAL" clId="{A6438E63-4A1E-49B5-BE9B-A2AB173A9C1F}" dt="2021-07-22T22:15:43.186" v="643" actId="1036"/>
          <ac:picMkLst>
            <pc:docMk/>
            <pc:sldMk cId="3354137473" sldId="2076136903"/>
            <ac:picMk id="7" creationId="{B25EB32D-A055-4293-BF96-209BA24BFD93}"/>
          </ac:picMkLst>
        </pc:picChg>
      </pc:sldChg>
      <pc:sldChg chg="addSp delSp modSp add del mod setBg modClrScheme chgLayout">
        <pc:chgData name="Beth Massi" userId="bd08b5aa-02b2-43fc-b15c-eeea7517ad71" providerId="ADAL" clId="{A6438E63-4A1E-49B5-BE9B-A2AB173A9C1F}" dt="2021-07-22T23:03:20.510" v="1371" actId="207"/>
        <pc:sldMkLst>
          <pc:docMk/>
          <pc:sldMk cId="3578978641" sldId="2076136904"/>
        </pc:sldMkLst>
        <pc:spChg chg="mod ord">
          <ac:chgData name="Beth Massi" userId="bd08b5aa-02b2-43fc-b15c-eeea7517ad71" providerId="ADAL" clId="{A6438E63-4A1E-49B5-BE9B-A2AB173A9C1F}" dt="2021-07-22T23:03:03.424" v="1370" actId="2711"/>
          <ac:spMkLst>
            <pc:docMk/>
            <pc:sldMk cId="3578978641" sldId="2076136904"/>
            <ac:spMk id="2" creationId="{B8E76692-9316-4C18-A343-72D47CDFAA75}"/>
          </ac:spMkLst>
        </pc:spChg>
        <pc:spChg chg="add del">
          <ac:chgData name="Beth Massi" userId="bd08b5aa-02b2-43fc-b15c-eeea7517ad71" providerId="ADAL" clId="{A6438E63-4A1E-49B5-BE9B-A2AB173A9C1F}" dt="2021-07-22T23:02:25.857" v="1368" actId="26606"/>
          <ac:spMkLst>
            <pc:docMk/>
            <pc:sldMk cId="3578978641" sldId="2076136904"/>
            <ac:spMk id="8" creationId="{BACC6370-2D7E-4714-9D71-7542949D7D5D}"/>
          </ac:spMkLst>
        </pc:spChg>
        <pc:spChg chg="add del">
          <ac:chgData name="Beth Massi" userId="bd08b5aa-02b2-43fc-b15c-eeea7517ad71" providerId="ADAL" clId="{A6438E63-4A1E-49B5-BE9B-A2AB173A9C1F}" dt="2021-07-22T23:02:25.857" v="1368" actId="26606"/>
          <ac:spMkLst>
            <pc:docMk/>
            <pc:sldMk cId="3578978641" sldId="2076136904"/>
            <ac:spMk id="9" creationId="{F68B3F68-107C-434F-AA38-110D5EA91B85}"/>
          </ac:spMkLst>
        </pc:spChg>
        <pc:spChg chg="add del">
          <ac:chgData name="Beth Massi" userId="bd08b5aa-02b2-43fc-b15c-eeea7517ad71" providerId="ADAL" clId="{A6438E63-4A1E-49B5-BE9B-A2AB173A9C1F}" dt="2021-07-22T23:02:25.857" v="1368" actId="26606"/>
          <ac:spMkLst>
            <pc:docMk/>
            <pc:sldMk cId="3578978641" sldId="2076136904"/>
            <ac:spMk id="10" creationId="{AAD0DBB9-1A4B-4391-81D4-CB19F9AB918A}"/>
          </ac:spMkLst>
        </pc:spChg>
        <pc:spChg chg="add del">
          <ac:chgData name="Beth Massi" userId="bd08b5aa-02b2-43fc-b15c-eeea7517ad71" providerId="ADAL" clId="{A6438E63-4A1E-49B5-BE9B-A2AB173A9C1F}" dt="2021-07-22T23:02:08.178" v="1365" actId="26606"/>
          <ac:spMkLst>
            <pc:docMk/>
            <pc:sldMk cId="3578978641" sldId="2076136904"/>
            <ac:spMk id="11" creationId="{BACC6370-2D7E-4714-9D71-7542949D7D5D}"/>
          </ac:spMkLst>
        </pc:spChg>
        <pc:spChg chg="add del">
          <ac:chgData name="Beth Massi" userId="bd08b5aa-02b2-43fc-b15c-eeea7517ad71" providerId="ADAL" clId="{A6438E63-4A1E-49B5-BE9B-A2AB173A9C1F}" dt="2021-07-22T23:02:25.857" v="1368" actId="26606"/>
          <ac:spMkLst>
            <pc:docMk/>
            <pc:sldMk cId="3578978641" sldId="2076136904"/>
            <ac:spMk id="12" creationId="{063BBA22-50EA-4C4D-BE05-F1CE4E63AA56}"/>
          </ac:spMkLst>
        </pc:spChg>
        <pc:spChg chg="add del">
          <ac:chgData name="Beth Massi" userId="bd08b5aa-02b2-43fc-b15c-eeea7517ad71" providerId="ADAL" clId="{A6438E63-4A1E-49B5-BE9B-A2AB173A9C1F}" dt="2021-07-22T23:02:08.178" v="1365" actId="26606"/>
          <ac:spMkLst>
            <pc:docMk/>
            <pc:sldMk cId="3578978641" sldId="2076136904"/>
            <ac:spMk id="13" creationId="{F68B3F68-107C-434F-AA38-110D5EA91B85}"/>
          </ac:spMkLst>
        </pc:spChg>
        <pc:spChg chg="add">
          <ac:chgData name="Beth Massi" userId="bd08b5aa-02b2-43fc-b15c-eeea7517ad71" providerId="ADAL" clId="{A6438E63-4A1E-49B5-BE9B-A2AB173A9C1F}" dt="2021-07-22T23:02:41.847" v="1369" actId="26606"/>
          <ac:spMkLst>
            <pc:docMk/>
            <pc:sldMk cId="3578978641" sldId="2076136904"/>
            <ac:spMk id="14" creationId="{BACC6370-2D7E-4714-9D71-7542949D7D5D}"/>
          </ac:spMkLst>
        </pc:spChg>
        <pc:spChg chg="add del">
          <ac:chgData name="Beth Massi" userId="bd08b5aa-02b2-43fc-b15c-eeea7517ad71" providerId="ADAL" clId="{A6438E63-4A1E-49B5-BE9B-A2AB173A9C1F}" dt="2021-07-22T23:02:08.178" v="1365" actId="26606"/>
          <ac:spMkLst>
            <pc:docMk/>
            <pc:sldMk cId="3578978641" sldId="2076136904"/>
            <ac:spMk id="15" creationId="{AAD0DBB9-1A4B-4391-81D4-CB19F9AB918A}"/>
          </ac:spMkLst>
        </pc:spChg>
        <pc:spChg chg="add">
          <ac:chgData name="Beth Massi" userId="bd08b5aa-02b2-43fc-b15c-eeea7517ad71" providerId="ADAL" clId="{A6438E63-4A1E-49B5-BE9B-A2AB173A9C1F}" dt="2021-07-22T23:02:41.847" v="1369" actId="26606"/>
          <ac:spMkLst>
            <pc:docMk/>
            <pc:sldMk cId="3578978641" sldId="2076136904"/>
            <ac:spMk id="16" creationId="{F68B3F68-107C-434F-AA38-110D5EA91B85}"/>
          </ac:spMkLst>
        </pc:spChg>
        <pc:spChg chg="add del">
          <ac:chgData name="Beth Massi" userId="bd08b5aa-02b2-43fc-b15c-eeea7517ad71" providerId="ADAL" clId="{A6438E63-4A1E-49B5-BE9B-A2AB173A9C1F}" dt="2021-07-22T23:02:08.178" v="1365" actId="26606"/>
          <ac:spMkLst>
            <pc:docMk/>
            <pc:sldMk cId="3578978641" sldId="2076136904"/>
            <ac:spMk id="17" creationId="{063BBA22-50EA-4C4D-BE05-F1CE4E63AA56}"/>
          </ac:spMkLst>
        </pc:spChg>
        <pc:spChg chg="add">
          <ac:chgData name="Beth Massi" userId="bd08b5aa-02b2-43fc-b15c-eeea7517ad71" providerId="ADAL" clId="{A6438E63-4A1E-49B5-BE9B-A2AB173A9C1F}" dt="2021-07-22T23:02:41.847" v="1369" actId="26606"/>
          <ac:spMkLst>
            <pc:docMk/>
            <pc:sldMk cId="3578978641" sldId="2076136904"/>
            <ac:spMk id="18" creationId="{AAD0DBB9-1A4B-4391-81D4-CB19F9AB918A}"/>
          </ac:spMkLst>
        </pc:spChg>
        <pc:spChg chg="add">
          <ac:chgData name="Beth Massi" userId="bd08b5aa-02b2-43fc-b15c-eeea7517ad71" providerId="ADAL" clId="{A6438E63-4A1E-49B5-BE9B-A2AB173A9C1F}" dt="2021-07-22T23:02:41.847" v="1369" actId="26606"/>
          <ac:spMkLst>
            <pc:docMk/>
            <pc:sldMk cId="3578978641" sldId="2076136904"/>
            <ac:spMk id="19" creationId="{063BBA22-50EA-4C4D-BE05-F1CE4E63AA56}"/>
          </ac:spMkLst>
        </pc:spChg>
        <pc:graphicFrameChg chg="mod ord modGraphic">
          <ac:chgData name="Beth Massi" userId="bd08b5aa-02b2-43fc-b15c-eeea7517ad71" providerId="ADAL" clId="{A6438E63-4A1E-49B5-BE9B-A2AB173A9C1F}" dt="2021-07-22T23:03:20.510" v="1371" actId="207"/>
          <ac:graphicFrameMkLst>
            <pc:docMk/>
            <pc:sldMk cId="3578978641" sldId="2076136904"/>
            <ac:graphicFrameMk id="5" creationId="{7BBA8FA1-F9CD-4CD9-A3DE-B94BC425CD89}"/>
          </ac:graphicFrameMkLst>
        </pc:graphicFrameChg>
      </pc:sldChg>
      <pc:sldChg chg="addSp">
        <pc:chgData name="Beth Massi" userId="bd08b5aa-02b2-43fc-b15c-eeea7517ad71" providerId="ADAL" clId="{A6438E63-4A1E-49B5-BE9B-A2AB173A9C1F}" dt="2021-07-22T22:31:28.443" v="770"/>
        <pc:sldMkLst>
          <pc:docMk/>
          <pc:sldMk cId="620888689" sldId="2076136905"/>
        </pc:sldMkLst>
        <pc:picChg chg="add">
          <ac:chgData name="Beth Massi" userId="bd08b5aa-02b2-43fc-b15c-eeea7517ad71" providerId="ADAL" clId="{A6438E63-4A1E-49B5-BE9B-A2AB173A9C1F}" dt="2021-07-22T22:31:28.443" v="770"/>
          <ac:picMkLst>
            <pc:docMk/>
            <pc:sldMk cId="620888689" sldId="2076136905"/>
            <ac:picMk id="3074" creationId="{04CD539C-21C0-4696-B9F8-45F18C63828C}"/>
          </ac:picMkLst>
        </pc:picChg>
      </pc:sldChg>
      <pc:sldChg chg="addSp delSp modSp add del mod setBg modClrScheme chgLayout">
        <pc:chgData name="Beth Massi" userId="bd08b5aa-02b2-43fc-b15c-eeea7517ad71" providerId="ADAL" clId="{A6438E63-4A1E-49B5-BE9B-A2AB173A9C1F}" dt="2021-07-22T23:01:29.654" v="1363" actId="207"/>
        <pc:sldMkLst>
          <pc:docMk/>
          <pc:sldMk cId="3535821076" sldId="2076136905"/>
        </pc:sldMkLst>
        <pc:spChg chg="mod ord">
          <ac:chgData name="Beth Massi" userId="bd08b5aa-02b2-43fc-b15c-eeea7517ad71" providerId="ADAL" clId="{A6438E63-4A1E-49B5-BE9B-A2AB173A9C1F}" dt="2021-07-22T22:28:07.440" v="751" actId="26606"/>
          <ac:spMkLst>
            <pc:docMk/>
            <pc:sldMk cId="3535821076" sldId="2076136905"/>
            <ac:spMk id="2" creationId="{EE7F12EA-D4BA-4E3A-BC87-FD7CD994D20B}"/>
          </ac:spMkLst>
        </pc:spChg>
        <pc:spChg chg="mod">
          <ac:chgData name="Beth Massi" userId="bd08b5aa-02b2-43fc-b15c-eeea7517ad71" providerId="ADAL" clId="{A6438E63-4A1E-49B5-BE9B-A2AB173A9C1F}" dt="2021-07-22T22:32:21.400" v="778" actId="1076"/>
          <ac:spMkLst>
            <pc:docMk/>
            <pc:sldMk cId="3535821076" sldId="2076136905"/>
            <ac:spMk id="3" creationId="{605F2955-E5FE-41C6-A69B-D7477A988CF7}"/>
          </ac:spMkLst>
        </pc:spChg>
        <pc:spChg chg="add del">
          <ac:chgData name="Beth Massi" userId="bd08b5aa-02b2-43fc-b15c-eeea7517ad71" providerId="ADAL" clId="{A6438E63-4A1E-49B5-BE9B-A2AB173A9C1F}" dt="2021-07-22T22:28:07.440" v="751" actId="26606"/>
          <ac:spMkLst>
            <pc:docMk/>
            <pc:sldMk cId="3535821076" sldId="2076136905"/>
            <ac:spMk id="10" creationId="{257363FD-7E77-4145-9483-331A807ADF0E}"/>
          </ac:spMkLst>
        </pc:spChg>
        <pc:spChg chg="add del">
          <ac:chgData name="Beth Massi" userId="bd08b5aa-02b2-43fc-b15c-eeea7517ad71" providerId="ADAL" clId="{A6438E63-4A1E-49B5-BE9B-A2AB173A9C1F}" dt="2021-07-22T22:26:12.674" v="740" actId="26606"/>
          <ac:spMkLst>
            <pc:docMk/>
            <pc:sldMk cId="3535821076" sldId="2076136905"/>
            <ac:spMk id="11" creationId="{99192C51-B764-4A9B-9587-5EF8B628B8D9}"/>
          </ac:spMkLst>
        </pc:spChg>
        <pc:spChg chg="add del">
          <ac:chgData name="Beth Massi" userId="bd08b5aa-02b2-43fc-b15c-eeea7517ad71" providerId="ADAL" clId="{A6438E63-4A1E-49B5-BE9B-A2AB173A9C1F}" dt="2021-07-22T22:26:20.389" v="742" actId="26606"/>
          <ac:spMkLst>
            <pc:docMk/>
            <pc:sldMk cId="3535821076" sldId="2076136905"/>
            <ac:spMk id="13" creationId="{2E80C965-DB6D-4F81-9E9E-B027384D0BD6}"/>
          </ac:spMkLst>
        </pc:spChg>
        <pc:spChg chg="add del">
          <ac:chgData name="Beth Massi" userId="bd08b5aa-02b2-43fc-b15c-eeea7517ad71" providerId="ADAL" clId="{A6438E63-4A1E-49B5-BE9B-A2AB173A9C1F}" dt="2021-07-22T22:26:20.389" v="742" actId="26606"/>
          <ac:spMkLst>
            <pc:docMk/>
            <pc:sldMk cId="3535821076" sldId="2076136905"/>
            <ac:spMk id="14" creationId="{2B566528-1B12-4246-9431-5C2D7D081168}"/>
          </ac:spMkLst>
        </pc:spChg>
        <pc:spChg chg="add del">
          <ac:chgData name="Beth Massi" userId="bd08b5aa-02b2-43fc-b15c-eeea7517ad71" providerId="ADAL" clId="{A6438E63-4A1E-49B5-BE9B-A2AB173A9C1F}" dt="2021-07-22T22:26:20.389" v="742" actId="26606"/>
          <ac:spMkLst>
            <pc:docMk/>
            <pc:sldMk cId="3535821076" sldId="2076136905"/>
            <ac:spMk id="15" creationId="{A580F890-B085-4E95-96AA-55AEBEC5CE6E}"/>
          </ac:spMkLst>
        </pc:spChg>
        <pc:spChg chg="add del">
          <ac:chgData name="Beth Massi" userId="bd08b5aa-02b2-43fc-b15c-eeea7517ad71" providerId="ADAL" clId="{A6438E63-4A1E-49B5-BE9B-A2AB173A9C1F}" dt="2021-07-22T22:26:20.389" v="742" actId="26606"/>
          <ac:spMkLst>
            <pc:docMk/>
            <pc:sldMk cId="3535821076" sldId="2076136905"/>
            <ac:spMk id="17" creationId="{D3F51FEB-38FB-4F6C-9F7B-2F2AFAB65463}"/>
          </ac:spMkLst>
        </pc:spChg>
        <pc:spChg chg="add del">
          <ac:chgData name="Beth Massi" userId="bd08b5aa-02b2-43fc-b15c-eeea7517ad71" providerId="ADAL" clId="{A6438E63-4A1E-49B5-BE9B-A2AB173A9C1F}" dt="2021-07-22T22:26:20.389" v="742" actId="26606"/>
          <ac:spMkLst>
            <pc:docMk/>
            <pc:sldMk cId="3535821076" sldId="2076136905"/>
            <ac:spMk id="19" creationId="{1E547BA6-BAE0-43BB-A7CA-60F69CE252F0}"/>
          </ac:spMkLst>
        </pc:spChg>
        <pc:spChg chg="add del">
          <ac:chgData name="Beth Massi" userId="bd08b5aa-02b2-43fc-b15c-eeea7517ad71" providerId="ADAL" clId="{A6438E63-4A1E-49B5-BE9B-A2AB173A9C1F}" dt="2021-07-22T22:26:26.133" v="744" actId="26606"/>
          <ac:spMkLst>
            <pc:docMk/>
            <pc:sldMk cId="3535821076" sldId="2076136905"/>
            <ac:spMk id="21" creationId="{E6BEB482-6CE7-4D6C-AC19-BDA464730899}"/>
          </ac:spMkLst>
        </pc:spChg>
        <pc:spChg chg="add del">
          <ac:chgData name="Beth Massi" userId="bd08b5aa-02b2-43fc-b15c-eeea7517ad71" providerId="ADAL" clId="{A6438E63-4A1E-49B5-BE9B-A2AB173A9C1F}" dt="2021-07-22T22:26:26.133" v="744" actId="26606"/>
          <ac:spMkLst>
            <pc:docMk/>
            <pc:sldMk cId="3535821076" sldId="2076136905"/>
            <ac:spMk id="22" creationId="{AB948C00-58B8-4380-A1A8-49F7136B150B}"/>
          </ac:spMkLst>
        </pc:spChg>
        <pc:spChg chg="add del">
          <ac:chgData name="Beth Massi" userId="bd08b5aa-02b2-43fc-b15c-eeea7517ad71" providerId="ADAL" clId="{A6438E63-4A1E-49B5-BE9B-A2AB173A9C1F}" dt="2021-07-22T22:26:26.133" v="744" actId="26606"/>
          <ac:spMkLst>
            <pc:docMk/>
            <pc:sldMk cId="3535821076" sldId="2076136905"/>
            <ac:spMk id="23" creationId="{AE6D64A5-8B93-4019-9FDC-75D3D7B87CBF}"/>
          </ac:spMkLst>
        </pc:spChg>
        <pc:graphicFrameChg chg="mod ord modGraphic">
          <ac:chgData name="Beth Massi" userId="bd08b5aa-02b2-43fc-b15c-eeea7517ad71" providerId="ADAL" clId="{A6438E63-4A1E-49B5-BE9B-A2AB173A9C1F}" dt="2021-07-22T23:01:29.654" v="1363" actId="207"/>
          <ac:graphicFrameMkLst>
            <pc:docMk/>
            <pc:sldMk cId="3535821076" sldId="2076136905"/>
            <ac:graphicFrameMk id="5" creationId="{7B3B968D-B0C7-4ECF-94D4-749C32AF4D49}"/>
          </ac:graphicFrameMkLst>
        </pc:graphicFrameChg>
        <pc:picChg chg="add mod">
          <ac:chgData name="Beth Massi" userId="bd08b5aa-02b2-43fc-b15c-eeea7517ad71" providerId="ADAL" clId="{A6438E63-4A1E-49B5-BE9B-A2AB173A9C1F}" dt="2021-07-22T22:24:23.121" v="724" actId="962"/>
          <ac:picMkLst>
            <pc:docMk/>
            <pc:sldMk cId="3535821076" sldId="2076136905"/>
            <ac:picMk id="4" creationId="{AF3DCEC7-CB7D-4025-BAD8-45AC26147D9F}"/>
          </ac:picMkLst>
        </pc:picChg>
        <pc:picChg chg="add del">
          <ac:chgData name="Beth Massi" userId="bd08b5aa-02b2-43fc-b15c-eeea7517ad71" providerId="ADAL" clId="{A6438E63-4A1E-49B5-BE9B-A2AB173A9C1F}" dt="2021-07-22T22:25:48.743" v="734" actId="26606"/>
          <ac:picMkLst>
            <pc:docMk/>
            <pc:sldMk cId="3535821076" sldId="2076136905"/>
            <ac:picMk id="7" creationId="{879CDDA9-6FE4-4DCF-86AD-0F7B74507334}"/>
          </ac:picMkLst>
        </pc:picChg>
        <pc:picChg chg="add del">
          <ac:chgData name="Beth Massi" userId="bd08b5aa-02b2-43fc-b15c-eeea7517ad71" providerId="ADAL" clId="{A6438E63-4A1E-49B5-BE9B-A2AB173A9C1F}" dt="2021-07-22T22:26:12.674" v="740" actId="26606"/>
          <ac:picMkLst>
            <pc:docMk/>
            <pc:sldMk cId="3535821076" sldId="2076136905"/>
            <ac:picMk id="8" creationId="{031D711C-FD9F-4634-B745-1F53A11810CC}"/>
          </ac:picMkLst>
        </pc:picChg>
        <pc:picChg chg="add del">
          <ac:chgData name="Beth Massi" userId="bd08b5aa-02b2-43fc-b15c-eeea7517ad71" providerId="ADAL" clId="{A6438E63-4A1E-49B5-BE9B-A2AB173A9C1F}" dt="2021-07-22T22:28:07.440" v="751" actId="26606"/>
          <ac:picMkLst>
            <pc:docMk/>
            <pc:sldMk cId="3535821076" sldId="2076136905"/>
            <ac:picMk id="9" creationId="{B355FD0C-A98D-4257-ACCE-ABA485E5DC06}"/>
          </ac:picMkLst>
        </pc:picChg>
        <pc:picChg chg="add del">
          <ac:chgData name="Beth Massi" userId="bd08b5aa-02b2-43fc-b15c-eeea7517ad71" providerId="ADAL" clId="{A6438E63-4A1E-49B5-BE9B-A2AB173A9C1F}" dt="2021-07-22T22:26:20.389" v="742" actId="26606"/>
          <ac:picMkLst>
            <pc:docMk/>
            <pc:sldMk cId="3535821076" sldId="2076136905"/>
            <ac:picMk id="16" creationId="{AF89A77A-E8CC-4972-9739-4D5D2B170D2F}"/>
          </ac:picMkLst>
        </pc:picChg>
        <pc:picChg chg="add del">
          <ac:chgData name="Beth Massi" userId="bd08b5aa-02b2-43fc-b15c-eeea7517ad71" providerId="ADAL" clId="{A6438E63-4A1E-49B5-BE9B-A2AB173A9C1F}" dt="2021-07-22T22:26:26.133" v="744" actId="26606"/>
          <ac:picMkLst>
            <pc:docMk/>
            <pc:sldMk cId="3535821076" sldId="2076136905"/>
            <ac:picMk id="24" creationId="{9C9C2E26-2096-4EDB-A60B-5A0DF3F53CDE}"/>
          </ac:picMkLst>
        </pc:picChg>
        <pc:picChg chg="add del">
          <ac:chgData name="Beth Massi" userId="bd08b5aa-02b2-43fc-b15c-eeea7517ad71" providerId="ADAL" clId="{A6438E63-4A1E-49B5-BE9B-A2AB173A9C1F}" dt="2021-07-22T22:26:33.970" v="746" actId="26606"/>
          <ac:picMkLst>
            <pc:docMk/>
            <pc:sldMk cId="3535821076" sldId="2076136905"/>
            <ac:picMk id="26" creationId="{879CDDA9-6FE4-4DCF-86AD-0F7B74507334}"/>
          </ac:picMkLst>
        </pc:picChg>
        <pc:picChg chg="del mod">
          <ac:chgData name="Beth Massi" userId="bd08b5aa-02b2-43fc-b15c-eeea7517ad71" providerId="ADAL" clId="{A6438E63-4A1E-49B5-BE9B-A2AB173A9C1F}" dt="2021-07-22T22:31:32.210" v="774" actId="478"/>
          <ac:picMkLst>
            <pc:docMk/>
            <pc:sldMk cId="3535821076" sldId="2076136905"/>
            <ac:picMk id="3074" creationId="{04CD539C-21C0-4696-B9F8-45F18C63828C}"/>
          </ac:picMkLst>
        </pc:picChg>
      </pc:sldChg>
      <pc:sldChg chg="modSp add mod">
        <pc:chgData name="Beth Massi" userId="bd08b5aa-02b2-43fc-b15c-eeea7517ad71" providerId="ADAL" clId="{A6438E63-4A1E-49B5-BE9B-A2AB173A9C1F}" dt="2021-07-22T22:19:13.441" v="714" actId="207"/>
        <pc:sldMkLst>
          <pc:docMk/>
          <pc:sldMk cId="2684682623" sldId="2076136912"/>
        </pc:sldMkLst>
        <pc:picChg chg="mod">
          <ac:chgData name="Beth Massi" userId="bd08b5aa-02b2-43fc-b15c-eeea7517ad71" providerId="ADAL" clId="{A6438E63-4A1E-49B5-BE9B-A2AB173A9C1F}" dt="2021-07-22T22:19:03.911" v="710" actId="207"/>
          <ac:picMkLst>
            <pc:docMk/>
            <pc:sldMk cId="2684682623" sldId="2076136912"/>
            <ac:picMk id="7" creationId="{25A9A5DD-59A5-425E-B69C-94DF1AAD1009}"/>
          </ac:picMkLst>
        </pc:picChg>
        <pc:picChg chg="mod">
          <ac:chgData name="Beth Massi" userId="bd08b5aa-02b2-43fc-b15c-eeea7517ad71" providerId="ADAL" clId="{A6438E63-4A1E-49B5-BE9B-A2AB173A9C1F}" dt="2021-07-22T22:19:06.109" v="711" actId="207"/>
          <ac:picMkLst>
            <pc:docMk/>
            <pc:sldMk cId="2684682623" sldId="2076136912"/>
            <ac:picMk id="8" creationId="{2274C201-5741-49FE-866D-90CECF7FAD57}"/>
          </ac:picMkLst>
        </pc:picChg>
        <pc:picChg chg="mod">
          <ac:chgData name="Beth Massi" userId="bd08b5aa-02b2-43fc-b15c-eeea7517ad71" providerId="ADAL" clId="{A6438E63-4A1E-49B5-BE9B-A2AB173A9C1F}" dt="2021-07-22T22:19:08.558" v="712" actId="207"/>
          <ac:picMkLst>
            <pc:docMk/>
            <pc:sldMk cId="2684682623" sldId="2076136912"/>
            <ac:picMk id="9" creationId="{554F7E8C-F57C-4ED3-A7E5-D22FF0300FCD}"/>
          </ac:picMkLst>
        </pc:picChg>
        <pc:picChg chg="mod">
          <ac:chgData name="Beth Massi" userId="bd08b5aa-02b2-43fc-b15c-eeea7517ad71" providerId="ADAL" clId="{A6438E63-4A1E-49B5-BE9B-A2AB173A9C1F}" dt="2021-07-22T22:19:10.501" v="713" actId="207"/>
          <ac:picMkLst>
            <pc:docMk/>
            <pc:sldMk cId="2684682623" sldId="2076136912"/>
            <ac:picMk id="10" creationId="{B579196B-04BB-48F7-98A1-9B812DE531D4}"/>
          </ac:picMkLst>
        </pc:picChg>
        <pc:picChg chg="mod">
          <ac:chgData name="Beth Massi" userId="bd08b5aa-02b2-43fc-b15c-eeea7517ad71" providerId="ADAL" clId="{A6438E63-4A1E-49B5-BE9B-A2AB173A9C1F}" dt="2021-07-22T22:19:13.441" v="714" actId="207"/>
          <ac:picMkLst>
            <pc:docMk/>
            <pc:sldMk cId="2684682623" sldId="2076136912"/>
            <ac:picMk id="12" creationId="{8DFD4010-2A7F-4263-825A-9652CAA68576}"/>
          </ac:picMkLst>
        </pc:picChg>
      </pc:sldChg>
      <pc:sldChg chg="add del ord">
        <pc:chgData name="Beth Massi" userId="bd08b5aa-02b2-43fc-b15c-eeea7517ad71" providerId="ADAL" clId="{A6438E63-4A1E-49B5-BE9B-A2AB173A9C1F}" dt="2021-07-22T21:45:50.384" v="5"/>
        <pc:sldMkLst>
          <pc:docMk/>
          <pc:sldMk cId="1805163248" sldId="2076136913"/>
        </pc:sldMkLst>
      </pc:sldChg>
      <pc:sldChg chg="addSp modSp add del mod modClrScheme chgLayout">
        <pc:chgData name="Beth Massi" userId="bd08b5aa-02b2-43fc-b15c-eeea7517ad71" providerId="ADAL" clId="{A6438E63-4A1E-49B5-BE9B-A2AB173A9C1F}" dt="2021-07-22T22:24:57.610" v="732" actId="404"/>
        <pc:sldMkLst>
          <pc:docMk/>
          <pc:sldMk cId="433499634" sldId="2076137283"/>
        </pc:sldMkLst>
        <pc:spChg chg="mod ord">
          <ac:chgData name="Beth Massi" userId="bd08b5aa-02b2-43fc-b15c-eeea7517ad71" providerId="ADAL" clId="{A6438E63-4A1E-49B5-BE9B-A2AB173A9C1F}" dt="2021-07-22T22:24:57.610" v="732" actId="404"/>
          <ac:spMkLst>
            <pc:docMk/>
            <pc:sldMk cId="433499634" sldId="2076137283"/>
            <ac:spMk id="11" creationId="{A9FAC2CD-B187-406A-85F8-51F1548F9AA4}"/>
          </ac:spMkLst>
        </pc:spChg>
        <pc:picChg chg="add mod">
          <ac:chgData name="Beth Massi" userId="bd08b5aa-02b2-43fc-b15c-eeea7517ad71" providerId="ADAL" clId="{A6438E63-4A1E-49B5-BE9B-A2AB173A9C1F}" dt="2021-07-22T22:24:27.392" v="727" actId="962"/>
          <ac:picMkLst>
            <pc:docMk/>
            <pc:sldMk cId="433499634" sldId="2076137283"/>
            <ac:picMk id="2" creationId="{EE95D449-BF67-47BE-B6C8-3305D1411575}"/>
          </ac:picMkLst>
        </pc:picChg>
      </pc:sldChg>
      <pc:sldChg chg="modSp add del mod modShow">
        <pc:chgData name="Beth Massi" userId="bd08b5aa-02b2-43fc-b15c-eeea7517ad71" providerId="ADAL" clId="{A6438E63-4A1E-49B5-BE9B-A2AB173A9C1F}" dt="2021-07-22T23:13:05.118" v="1512" actId="729"/>
        <pc:sldMkLst>
          <pc:docMk/>
          <pc:sldMk cId="3305588182" sldId="2141411217"/>
        </pc:sldMkLst>
        <pc:spChg chg="mod">
          <ac:chgData name="Beth Massi" userId="bd08b5aa-02b2-43fc-b15c-eeea7517ad71" providerId="ADAL" clId="{A6438E63-4A1E-49B5-BE9B-A2AB173A9C1F}" dt="2021-07-22T22:05:17.379" v="418" actId="20577"/>
          <ac:spMkLst>
            <pc:docMk/>
            <pc:sldMk cId="3305588182" sldId="2141411217"/>
            <ac:spMk id="9" creationId="{8BE8D024-EA77-46BE-BE0E-31CA2C95D308}"/>
          </ac:spMkLst>
        </pc:spChg>
      </pc:sldChg>
      <pc:sldChg chg="add del mod modShow">
        <pc:chgData name="Beth Massi" userId="bd08b5aa-02b2-43fc-b15c-eeea7517ad71" providerId="ADAL" clId="{A6438E63-4A1E-49B5-BE9B-A2AB173A9C1F}" dt="2021-07-22T21:44:36.538" v="3" actId="729"/>
        <pc:sldMkLst>
          <pc:docMk/>
          <pc:sldMk cId="4036583413" sldId="2141411237"/>
        </pc:sldMkLst>
      </pc:sldChg>
      <pc:sldChg chg="addSp delSp modSp add del mod">
        <pc:chgData name="Beth Massi" userId="bd08b5aa-02b2-43fc-b15c-eeea7517ad71" providerId="ADAL" clId="{A6438E63-4A1E-49B5-BE9B-A2AB173A9C1F}" dt="2021-07-22T22:03:14.316" v="396" actId="47"/>
        <pc:sldMkLst>
          <pc:docMk/>
          <pc:sldMk cId="175432559" sldId="2141411238"/>
        </pc:sldMkLst>
        <pc:spChg chg="add mod">
          <ac:chgData name="Beth Massi" userId="bd08b5aa-02b2-43fc-b15c-eeea7517ad71" providerId="ADAL" clId="{A6438E63-4A1E-49B5-BE9B-A2AB173A9C1F}" dt="2021-07-22T22:01:17.664" v="394" actId="1037"/>
          <ac:spMkLst>
            <pc:docMk/>
            <pc:sldMk cId="175432559" sldId="2141411238"/>
            <ac:spMk id="25" creationId="{F648F60C-BFA1-4472-8B3C-8D19622AB0F3}"/>
          </ac:spMkLst>
        </pc:spChg>
        <pc:spChg chg="mod">
          <ac:chgData name="Beth Massi" userId="bd08b5aa-02b2-43fc-b15c-eeea7517ad71" providerId="ADAL" clId="{A6438E63-4A1E-49B5-BE9B-A2AB173A9C1F}" dt="2021-07-22T21:48:17.789" v="32" actId="1037"/>
          <ac:spMkLst>
            <pc:docMk/>
            <pc:sldMk cId="175432559" sldId="2141411238"/>
            <ac:spMk id="51" creationId="{CFA5C216-C6F4-42BD-A88C-8A45D5446594}"/>
          </ac:spMkLst>
        </pc:spChg>
        <pc:spChg chg="mod">
          <ac:chgData name="Beth Massi" userId="bd08b5aa-02b2-43fc-b15c-eeea7517ad71" providerId="ADAL" clId="{A6438E63-4A1E-49B5-BE9B-A2AB173A9C1F}" dt="2021-07-22T21:48:30.352" v="80" actId="1037"/>
          <ac:spMkLst>
            <pc:docMk/>
            <pc:sldMk cId="175432559" sldId="2141411238"/>
            <ac:spMk id="55" creationId="{2090F029-8760-4F04-9635-0606673506E4}"/>
          </ac:spMkLst>
        </pc:spChg>
        <pc:spChg chg="mod">
          <ac:chgData name="Beth Massi" userId="bd08b5aa-02b2-43fc-b15c-eeea7517ad71" providerId="ADAL" clId="{A6438E63-4A1E-49B5-BE9B-A2AB173A9C1F}" dt="2021-07-22T21:48:55.261" v="148" actId="1035"/>
          <ac:spMkLst>
            <pc:docMk/>
            <pc:sldMk cId="175432559" sldId="2141411238"/>
            <ac:spMk id="56" creationId="{40105817-377D-4B25-810B-390EC55633B8}"/>
          </ac:spMkLst>
        </pc:spChg>
        <pc:spChg chg="del">
          <ac:chgData name="Beth Massi" userId="bd08b5aa-02b2-43fc-b15c-eeea7517ad71" providerId="ADAL" clId="{A6438E63-4A1E-49B5-BE9B-A2AB173A9C1F}" dt="2021-07-22T21:52:43.339" v="207" actId="478"/>
          <ac:spMkLst>
            <pc:docMk/>
            <pc:sldMk cId="175432559" sldId="2141411238"/>
            <ac:spMk id="62" creationId="{D1D90FED-0633-4D7D-835A-603762932AF5}"/>
          </ac:spMkLst>
        </pc:spChg>
        <pc:spChg chg="del">
          <ac:chgData name="Beth Massi" userId="bd08b5aa-02b2-43fc-b15c-eeea7517ad71" providerId="ADAL" clId="{A6438E63-4A1E-49B5-BE9B-A2AB173A9C1F}" dt="2021-07-22T21:52:46.173" v="208" actId="478"/>
          <ac:spMkLst>
            <pc:docMk/>
            <pc:sldMk cId="175432559" sldId="2141411238"/>
            <ac:spMk id="63" creationId="{6F762ADF-9C66-4E02-B653-AE9EF25C455A}"/>
          </ac:spMkLst>
        </pc:spChg>
        <pc:spChg chg="mod">
          <ac:chgData name="Beth Massi" userId="bd08b5aa-02b2-43fc-b15c-eeea7517ad71" providerId="ADAL" clId="{A6438E63-4A1E-49B5-BE9B-A2AB173A9C1F}" dt="2021-07-22T22:00:50.764" v="387" actId="1076"/>
          <ac:spMkLst>
            <pc:docMk/>
            <pc:sldMk cId="175432559" sldId="2141411238"/>
            <ac:spMk id="64" creationId="{2CBD98C9-44D1-4555-BC6B-719C79431CCA}"/>
          </ac:spMkLst>
        </pc:spChg>
        <pc:spChg chg="mod">
          <ac:chgData name="Beth Massi" userId="bd08b5aa-02b2-43fc-b15c-eeea7517ad71" providerId="ADAL" clId="{A6438E63-4A1E-49B5-BE9B-A2AB173A9C1F}" dt="2021-07-22T21:58:40.485" v="345" actId="1076"/>
          <ac:spMkLst>
            <pc:docMk/>
            <pc:sldMk cId="175432559" sldId="2141411238"/>
            <ac:spMk id="66" creationId="{9F8E95FE-32D1-4A17-BE4E-DD0C75120801}"/>
          </ac:spMkLst>
        </pc:spChg>
        <pc:spChg chg="mod">
          <ac:chgData name="Beth Massi" userId="bd08b5aa-02b2-43fc-b15c-eeea7517ad71" providerId="ADAL" clId="{A6438E63-4A1E-49B5-BE9B-A2AB173A9C1F}" dt="2021-07-22T21:58:28.174" v="344" actId="1076"/>
          <ac:spMkLst>
            <pc:docMk/>
            <pc:sldMk cId="175432559" sldId="2141411238"/>
            <ac:spMk id="71" creationId="{C8C50542-CE80-4D0A-9F44-B2C836B29292}"/>
          </ac:spMkLst>
        </pc:spChg>
        <pc:spChg chg="mod">
          <ac:chgData name="Beth Massi" userId="bd08b5aa-02b2-43fc-b15c-eeea7517ad71" providerId="ADAL" clId="{A6438E63-4A1E-49B5-BE9B-A2AB173A9C1F}" dt="2021-07-22T21:58:21.807" v="343" actId="1076"/>
          <ac:spMkLst>
            <pc:docMk/>
            <pc:sldMk cId="175432559" sldId="2141411238"/>
            <ac:spMk id="73" creationId="{523BE1F2-5542-4FAB-978E-0EFD1F5EF985}"/>
          </ac:spMkLst>
        </pc:spChg>
        <pc:spChg chg="mod">
          <ac:chgData name="Beth Massi" userId="bd08b5aa-02b2-43fc-b15c-eeea7517ad71" providerId="ADAL" clId="{A6438E63-4A1E-49B5-BE9B-A2AB173A9C1F}" dt="2021-07-22T21:59:20.079" v="353" actId="1037"/>
          <ac:spMkLst>
            <pc:docMk/>
            <pc:sldMk cId="175432559" sldId="2141411238"/>
            <ac:spMk id="75" creationId="{1937883B-4EEF-42A0-818A-FDB1ECEE52C5}"/>
          </ac:spMkLst>
        </pc:spChg>
        <pc:spChg chg="mod">
          <ac:chgData name="Beth Massi" userId="bd08b5aa-02b2-43fc-b15c-eeea7517ad71" providerId="ADAL" clId="{A6438E63-4A1E-49B5-BE9B-A2AB173A9C1F}" dt="2021-07-22T22:01:38.092" v="395" actId="14100"/>
          <ac:spMkLst>
            <pc:docMk/>
            <pc:sldMk cId="175432559" sldId="2141411238"/>
            <ac:spMk id="77" creationId="{A75849EA-3D2C-441F-9CF4-C9688F867C10}"/>
          </ac:spMkLst>
        </pc:spChg>
        <pc:spChg chg="mod">
          <ac:chgData name="Beth Massi" userId="bd08b5aa-02b2-43fc-b15c-eeea7517ad71" providerId="ADAL" clId="{A6438E63-4A1E-49B5-BE9B-A2AB173A9C1F}" dt="2021-07-22T21:55:25.249" v="254" actId="1076"/>
          <ac:spMkLst>
            <pc:docMk/>
            <pc:sldMk cId="175432559" sldId="2141411238"/>
            <ac:spMk id="79" creationId="{7F324942-5F43-404B-AFA7-63F3F7A807F0}"/>
          </ac:spMkLst>
        </pc:spChg>
        <pc:spChg chg="mod">
          <ac:chgData name="Beth Massi" userId="bd08b5aa-02b2-43fc-b15c-eeea7517ad71" providerId="ADAL" clId="{A6438E63-4A1E-49B5-BE9B-A2AB173A9C1F}" dt="2021-07-22T21:58:03.626" v="341" actId="1076"/>
          <ac:spMkLst>
            <pc:docMk/>
            <pc:sldMk cId="175432559" sldId="2141411238"/>
            <ac:spMk id="84" creationId="{9E9B12AD-197E-4A69-93D4-52AD3E2D8D29}"/>
          </ac:spMkLst>
        </pc:spChg>
        <pc:spChg chg="mod">
          <ac:chgData name="Beth Massi" userId="bd08b5aa-02b2-43fc-b15c-eeea7517ad71" providerId="ADAL" clId="{A6438E63-4A1E-49B5-BE9B-A2AB173A9C1F}" dt="2021-07-22T21:59:42.497" v="363" actId="1038"/>
          <ac:spMkLst>
            <pc:docMk/>
            <pc:sldMk cId="175432559" sldId="2141411238"/>
            <ac:spMk id="85" creationId="{C41F3F9B-9D23-4D22-88B7-1C004325E1F8}"/>
          </ac:spMkLst>
        </pc:spChg>
        <pc:spChg chg="mod">
          <ac:chgData name="Beth Massi" userId="bd08b5aa-02b2-43fc-b15c-eeea7517ad71" providerId="ADAL" clId="{A6438E63-4A1E-49B5-BE9B-A2AB173A9C1F}" dt="2021-07-22T21:48:42.355" v="119" actId="1037"/>
          <ac:spMkLst>
            <pc:docMk/>
            <pc:sldMk cId="175432559" sldId="2141411238"/>
            <ac:spMk id="87" creationId="{FE0AAA5E-644D-4C5B-9CE9-D61A1E9977B6}"/>
          </ac:spMkLst>
        </pc:spChg>
        <pc:spChg chg="mod">
          <ac:chgData name="Beth Massi" userId="bd08b5aa-02b2-43fc-b15c-eeea7517ad71" providerId="ADAL" clId="{A6438E63-4A1E-49B5-BE9B-A2AB173A9C1F}" dt="2021-07-22T22:00:43.574" v="386" actId="1076"/>
          <ac:spMkLst>
            <pc:docMk/>
            <pc:sldMk cId="175432559" sldId="2141411238"/>
            <ac:spMk id="89" creationId="{6AB81AF7-D1DF-4459-B8BA-81A5EE3077EB}"/>
          </ac:spMkLst>
        </pc:spChg>
        <pc:spChg chg="mod">
          <ac:chgData name="Beth Massi" userId="bd08b5aa-02b2-43fc-b15c-eeea7517ad71" providerId="ADAL" clId="{A6438E63-4A1E-49B5-BE9B-A2AB173A9C1F}" dt="2021-07-22T21:57:31.066" v="339" actId="1076"/>
          <ac:spMkLst>
            <pc:docMk/>
            <pc:sldMk cId="175432559" sldId="2141411238"/>
            <ac:spMk id="92" creationId="{45DDA971-407E-4BC7-9D12-4050E362AD9C}"/>
          </ac:spMkLst>
        </pc:spChg>
        <pc:grpChg chg="del">
          <ac:chgData name="Beth Massi" userId="bd08b5aa-02b2-43fc-b15c-eeea7517ad71" providerId="ADAL" clId="{A6438E63-4A1E-49B5-BE9B-A2AB173A9C1F}" dt="2021-07-22T21:52:43.339" v="207" actId="478"/>
          <ac:grpSpMkLst>
            <pc:docMk/>
            <pc:sldMk cId="175432559" sldId="2141411238"/>
            <ac:grpSpMk id="61" creationId="{BAE115C0-045B-4787-B59D-D3AE5A1D587E}"/>
          </ac:grpSpMkLst>
        </pc:grpChg>
        <pc:grpChg chg="mod">
          <ac:chgData name="Beth Massi" userId="bd08b5aa-02b2-43fc-b15c-eeea7517ad71" providerId="ADAL" clId="{A6438E63-4A1E-49B5-BE9B-A2AB173A9C1F}" dt="2021-07-22T22:00:04.710" v="367" actId="1076"/>
          <ac:grpSpMkLst>
            <pc:docMk/>
            <pc:sldMk cId="175432559" sldId="2141411238"/>
            <ac:grpSpMk id="203" creationId="{667120D0-490A-47FE-9AC7-0CFD4F6EFC58}"/>
          </ac:grpSpMkLst>
        </pc:grpChg>
        <pc:picChg chg="mod">
          <ac:chgData name="Beth Massi" userId="bd08b5aa-02b2-43fc-b15c-eeea7517ad71" providerId="ADAL" clId="{A6438E63-4A1E-49B5-BE9B-A2AB173A9C1F}" dt="2021-07-22T21:49:10.991" v="181" actId="1038"/>
          <ac:picMkLst>
            <pc:docMk/>
            <pc:sldMk cId="175432559" sldId="2141411238"/>
            <ac:picMk id="57" creationId="{F21BB650-E4AD-491B-B2C3-50762754F0B5}"/>
          </ac:picMkLst>
        </pc:picChg>
        <pc:picChg chg="mod">
          <ac:chgData name="Beth Massi" userId="bd08b5aa-02b2-43fc-b15c-eeea7517ad71" providerId="ADAL" clId="{A6438E63-4A1E-49B5-BE9B-A2AB173A9C1F}" dt="2021-07-22T21:57:06.577" v="337" actId="1036"/>
          <ac:picMkLst>
            <pc:docMk/>
            <pc:sldMk cId="175432559" sldId="2141411238"/>
            <ac:picMk id="1026" creationId="{2A380361-B7D6-4D08-8323-62EC70C1E1C3}"/>
          </ac:picMkLst>
        </pc:picChg>
        <pc:picChg chg="mod">
          <ac:chgData name="Beth Massi" userId="bd08b5aa-02b2-43fc-b15c-eeea7517ad71" providerId="ADAL" clId="{A6438E63-4A1E-49B5-BE9B-A2AB173A9C1F}" dt="2021-07-22T21:57:06.577" v="337" actId="1036"/>
          <ac:picMkLst>
            <pc:docMk/>
            <pc:sldMk cId="175432559" sldId="2141411238"/>
            <ac:picMk id="2050" creationId="{02C08DE6-29E4-4C57-B3BD-E9DA754D0995}"/>
          </ac:picMkLst>
        </pc:picChg>
        <pc:cxnChg chg="add mod">
          <ac:chgData name="Beth Massi" userId="bd08b5aa-02b2-43fc-b15c-eeea7517ad71" providerId="ADAL" clId="{A6438E63-4A1E-49B5-BE9B-A2AB173A9C1F}" dt="2021-07-22T22:01:17.664" v="394" actId="1037"/>
          <ac:cxnSpMkLst>
            <pc:docMk/>
            <pc:sldMk cId="175432559" sldId="2141411238"/>
            <ac:cxnSpMk id="28" creationId="{93DEC14A-0FD0-4680-B252-D3732FCCB5A6}"/>
          </ac:cxnSpMkLst>
        </pc:cxnChg>
        <pc:cxnChg chg="mod">
          <ac:chgData name="Beth Massi" userId="bd08b5aa-02b2-43fc-b15c-eeea7517ad71" providerId="ADAL" clId="{A6438E63-4A1E-49B5-BE9B-A2AB173A9C1F}" dt="2021-07-22T22:00:50.764" v="387" actId="1076"/>
          <ac:cxnSpMkLst>
            <pc:docMk/>
            <pc:sldMk cId="175432559" sldId="2141411238"/>
            <ac:cxnSpMk id="65" creationId="{96FB3EBA-79EC-4146-AB39-C02A91EC1748}"/>
          </ac:cxnSpMkLst>
        </pc:cxnChg>
        <pc:cxnChg chg="mod">
          <ac:chgData name="Beth Massi" userId="bd08b5aa-02b2-43fc-b15c-eeea7517ad71" providerId="ADAL" clId="{A6438E63-4A1E-49B5-BE9B-A2AB173A9C1F}" dt="2021-07-22T21:58:40.485" v="345" actId="1076"/>
          <ac:cxnSpMkLst>
            <pc:docMk/>
            <pc:sldMk cId="175432559" sldId="2141411238"/>
            <ac:cxnSpMk id="67" creationId="{6B1D526F-C182-4BCD-B008-3FB60632759A}"/>
          </ac:cxnSpMkLst>
        </pc:cxnChg>
        <pc:cxnChg chg="mod">
          <ac:chgData name="Beth Massi" userId="bd08b5aa-02b2-43fc-b15c-eeea7517ad71" providerId="ADAL" clId="{A6438E63-4A1E-49B5-BE9B-A2AB173A9C1F}" dt="2021-07-22T21:48:55.261" v="148" actId="1035"/>
          <ac:cxnSpMkLst>
            <pc:docMk/>
            <pc:sldMk cId="175432559" sldId="2141411238"/>
            <ac:cxnSpMk id="72" creationId="{4B185094-5404-4927-A7BF-8CDD655BF1EE}"/>
          </ac:cxnSpMkLst>
        </pc:cxnChg>
        <pc:cxnChg chg="mod">
          <ac:chgData name="Beth Massi" userId="bd08b5aa-02b2-43fc-b15c-eeea7517ad71" providerId="ADAL" clId="{A6438E63-4A1E-49B5-BE9B-A2AB173A9C1F}" dt="2021-07-22T21:54:07.764" v="240" actId="14100"/>
          <ac:cxnSpMkLst>
            <pc:docMk/>
            <pc:sldMk cId="175432559" sldId="2141411238"/>
            <ac:cxnSpMk id="74" creationId="{E39B1293-2A9C-42C6-AFDA-D57E932B8EC3}"/>
          </ac:cxnSpMkLst>
        </pc:cxnChg>
        <pc:cxnChg chg="mod">
          <ac:chgData name="Beth Massi" userId="bd08b5aa-02b2-43fc-b15c-eeea7517ad71" providerId="ADAL" clId="{A6438E63-4A1E-49B5-BE9B-A2AB173A9C1F}" dt="2021-07-22T21:59:20.079" v="353" actId="1037"/>
          <ac:cxnSpMkLst>
            <pc:docMk/>
            <pc:sldMk cId="175432559" sldId="2141411238"/>
            <ac:cxnSpMk id="76" creationId="{94E30492-1632-4AE2-8281-1E402779F0CF}"/>
          </ac:cxnSpMkLst>
        </pc:cxnChg>
        <pc:cxnChg chg="mod">
          <ac:chgData name="Beth Massi" userId="bd08b5aa-02b2-43fc-b15c-eeea7517ad71" providerId="ADAL" clId="{A6438E63-4A1E-49B5-BE9B-A2AB173A9C1F}" dt="2021-07-22T21:54:31.808" v="244" actId="14100"/>
          <ac:cxnSpMkLst>
            <pc:docMk/>
            <pc:sldMk cId="175432559" sldId="2141411238"/>
            <ac:cxnSpMk id="78" creationId="{DA35878C-D870-4936-AFF7-51E565A21D96}"/>
          </ac:cxnSpMkLst>
        </pc:cxnChg>
        <pc:cxnChg chg="mod">
          <ac:chgData name="Beth Massi" userId="bd08b5aa-02b2-43fc-b15c-eeea7517ad71" providerId="ADAL" clId="{A6438E63-4A1E-49B5-BE9B-A2AB173A9C1F}" dt="2021-07-22T21:59:47.735" v="364" actId="14100"/>
          <ac:cxnSpMkLst>
            <pc:docMk/>
            <pc:sldMk cId="175432559" sldId="2141411238"/>
            <ac:cxnSpMk id="80" creationId="{504C2FE9-7526-4889-8644-3035064A2B01}"/>
          </ac:cxnSpMkLst>
        </pc:cxnChg>
        <pc:cxnChg chg="mod">
          <ac:chgData name="Beth Massi" userId="bd08b5aa-02b2-43fc-b15c-eeea7517ad71" providerId="ADAL" clId="{A6438E63-4A1E-49B5-BE9B-A2AB173A9C1F}" dt="2021-07-22T21:58:03.626" v="341" actId="1076"/>
          <ac:cxnSpMkLst>
            <pc:docMk/>
            <pc:sldMk cId="175432559" sldId="2141411238"/>
            <ac:cxnSpMk id="81" creationId="{7DC64BAC-DDC7-49D5-880E-DDBE0B3803EC}"/>
          </ac:cxnSpMkLst>
        </pc:cxnChg>
        <pc:cxnChg chg="mod">
          <ac:chgData name="Beth Massi" userId="bd08b5aa-02b2-43fc-b15c-eeea7517ad71" providerId="ADAL" clId="{A6438E63-4A1E-49B5-BE9B-A2AB173A9C1F}" dt="2021-07-22T21:57:21.658" v="338" actId="14100"/>
          <ac:cxnSpMkLst>
            <pc:docMk/>
            <pc:sldMk cId="175432559" sldId="2141411238"/>
            <ac:cxnSpMk id="83" creationId="{2E59AD61-0D5B-4436-88F3-DE8188EAF6CB}"/>
          </ac:cxnSpMkLst>
        </pc:cxnChg>
        <pc:cxnChg chg="mod">
          <ac:chgData name="Beth Massi" userId="bd08b5aa-02b2-43fc-b15c-eeea7517ad71" providerId="ADAL" clId="{A6438E63-4A1E-49B5-BE9B-A2AB173A9C1F}" dt="2021-07-22T22:00:43.574" v="386" actId="1076"/>
          <ac:cxnSpMkLst>
            <pc:docMk/>
            <pc:sldMk cId="175432559" sldId="2141411238"/>
            <ac:cxnSpMk id="88" creationId="{BC311752-70C6-44A4-8484-CED621860A8C}"/>
          </ac:cxnSpMkLst>
        </pc:cxnChg>
        <pc:cxnChg chg="mod">
          <ac:chgData name="Beth Massi" userId="bd08b5aa-02b2-43fc-b15c-eeea7517ad71" providerId="ADAL" clId="{A6438E63-4A1E-49B5-BE9B-A2AB173A9C1F}" dt="2021-07-22T21:59:42.497" v="363" actId="1038"/>
          <ac:cxnSpMkLst>
            <pc:docMk/>
            <pc:sldMk cId="175432559" sldId="2141411238"/>
            <ac:cxnSpMk id="91" creationId="{261E373C-9B2B-47ED-8475-E765535FDE9B}"/>
          </ac:cxnSpMkLst>
        </pc:cxnChg>
      </pc:sldChg>
      <pc:sldChg chg="addSp">
        <pc:chgData name="Beth Massi" userId="bd08b5aa-02b2-43fc-b15c-eeea7517ad71" providerId="ADAL" clId="{A6438E63-4A1E-49B5-BE9B-A2AB173A9C1F}" dt="2021-07-22T21:51:03.502" v="196"/>
        <pc:sldMkLst>
          <pc:docMk/>
          <pc:sldMk cId="2489117821" sldId="2141411238"/>
        </pc:sldMkLst>
        <pc:picChg chg="add">
          <ac:chgData name="Beth Massi" userId="bd08b5aa-02b2-43fc-b15c-eeea7517ad71" providerId="ADAL" clId="{A6438E63-4A1E-49B5-BE9B-A2AB173A9C1F}" dt="2021-07-22T21:51:03.502" v="196"/>
          <ac:picMkLst>
            <pc:docMk/>
            <pc:sldMk cId="2489117821" sldId="2141411238"/>
            <ac:picMk id="1026" creationId="{2A380361-B7D6-4D08-8323-62EC70C1E1C3}"/>
          </ac:picMkLst>
        </pc:picChg>
      </pc:sldChg>
      <pc:sldChg chg="addSp">
        <pc:chgData name="Beth Massi" userId="bd08b5aa-02b2-43fc-b15c-eeea7517ad71" providerId="ADAL" clId="{A6438E63-4A1E-49B5-BE9B-A2AB173A9C1F}" dt="2021-07-22T21:52:39.937" v="203"/>
        <pc:sldMkLst>
          <pc:docMk/>
          <pc:sldMk cId="2538371343" sldId="2141411238"/>
        </pc:sldMkLst>
        <pc:picChg chg="add">
          <ac:chgData name="Beth Massi" userId="bd08b5aa-02b2-43fc-b15c-eeea7517ad71" providerId="ADAL" clId="{A6438E63-4A1E-49B5-BE9B-A2AB173A9C1F}" dt="2021-07-22T21:52:39.937" v="203"/>
          <ac:picMkLst>
            <pc:docMk/>
            <pc:sldMk cId="2538371343" sldId="2141411238"/>
            <ac:picMk id="2050" creationId="{02C08DE6-29E4-4C57-B3BD-E9DA754D0995}"/>
          </ac:picMkLst>
        </pc:picChg>
      </pc:sldChg>
      <pc:sldChg chg="modSp add del mod modClrScheme chgLayout">
        <pc:chgData name="Beth Massi" userId="bd08b5aa-02b2-43fc-b15c-eeea7517ad71" providerId="ADAL" clId="{A6438E63-4A1E-49B5-BE9B-A2AB173A9C1F}" dt="2021-07-22T22:04:12.327" v="402" actId="2711"/>
        <pc:sldMkLst>
          <pc:docMk/>
          <pc:sldMk cId="4044968583" sldId="2141411241"/>
        </pc:sldMkLst>
        <pc:spChg chg="mod">
          <ac:chgData name="Beth Massi" userId="bd08b5aa-02b2-43fc-b15c-eeea7517ad71" providerId="ADAL" clId="{A6438E63-4A1E-49B5-BE9B-A2AB173A9C1F}" dt="2021-07-22T22:04:12.327" v="402" actId="2711"/>
          <ac:spMkLst>
            <pc:docMk/>
            <pc:sldMk cId="4044968583" sldId="2141411241"/>
            <ac:spMk id="25" creationId="{F648F60C-BFA1-4472-8B3C-8D19622AB0F3}"/>
          </ac:spMkLst>
        </pc:spChg>
        <pc:spChg chg="mod">
          <ac:chgData name="Beth Massi" userId="bd08b5aa-02b2-43fc-b15c-eeea7517ad71" providerId="ADAL" clId="{A6438E63-4A1E-49B5-BE9B-A2AB173A9C1F}" dt="2021-07-22T22:04:12.327" v="402" actId="2711"/>
          <ac:spMkLst>
            <pc:docMk/>
            <pc:sldMk cId="4044968583" sldId="2141411241"/>
            <ac:spMk id="64" creationId="{2CBD98C9-44D1-4555-BC6B-719C79431CCA}"/>
          </ac:spMkLst>
        </pc:spChg>
        <pc:spChg chg="mod">
          <ac:chgData name="Beth Massi" userId="bd08b5aa-02b2-43fc-b15c-eeea7517ad71" providerId="ADAL" clId="{A6438E63-4A1E-49B5-BE9B-A2AB173A9C1F}" dt="2021-07-22T22:04:12.327" v="402" actId="2711"/>
          <ac:spMkLst>
            <pc:docMk/>
            <pc:sldMk cId="4044968583" sldId="2141411241"/>
            <ac:spMk id="66" creationId="{9F8E95FE-32D1-4A17-BE4E-DD0C75120801}"/>
          </ac:spMkLst>
        </pc:spChg>
        <pc:spChg chg="mod">
          <ac:chgData name="Beth Massi" userId="bd08b5aa-02b2-43fc-b15c-eeea7517ad71" providerId="ADAL" clId="{A6438E63-4A1E-49B5-BE9B-A2AB173A9C1F}" dt="2021-07-22T22:04:12.327" v="402" actId="2711"/>
          <ac:spMkLst>
            <pc:docMk/>
            <pc:sldMk cId="4044968583" sldId="2141411241"/>
            <ac:spMk id="71" creationId="{C8C50542-CE80-4D0A-9F44-B2C836B29292}"/>
          </ac:spMkLst>
        </pc:spChg>
        <pc:spChg chg="mod">
          <ac:chgData name="Beth Massi" userId="bd08b5aa-02b2-43fc-b15c-eeea7517ad71" providerId="ADAL" clId="{A6438E63-4A1E-49B5-BE9B-A2AB173A9C1F}" dt="2021-07-22T22:04:12.327" v="402" actId="2711"/>
          <ac:spMkLst>
            <pc:docMk/>
            <pc:sldMk cId="4044968583" sldId="2141411241"/>
            <ac:spMk id="73" creationId="{523BE1F2-5542-4FAB-978E-0EFD1F5EF985}"/>
          </ac:spMkLst>
        </pc:spChg>
        <pc:spChg chg="mod">
          <ac:chgData name="Beth Massi" userId="bd08b5aa-02b2-43fc-b15c-eeea7517ad71" providerId="ADAL" clId="{A6438E63-4A1E-49B5-BE9B-A2AB173A9C1F}" dt="2021-07-22T22:04:12.327" v="402" actId="2711"/>
          <ac:spMkLst>
            <pc:docMk/>
            <pc:sldMk cId="4044968583" sldId="2141411241"/>
            <ac:spMk id="75" creationId="{1937883B-4EEF-42A0-818A-FDB1ECEE52C5}"/>
          </ac:spMkLst>
        </pc:spChg>
        <pc:spChg chg="mod">
          <ac:chgData name="Beth Massi" userId="bd08b5aa-02b2-43fc-b15c-eeea7517ad71" providerId="ADAL" clId="{A6438E63-4A1E-49B5-BE9B-A2AB173A9C1F}" dt="2021-07-22T22:04:12.327" v="402" actId="2711"/>
          <ac:spMkLst>
            <pc:docMk/>
            <pc:sldMk cId="4044968583" sldId="2141411241"/>
            <ac:spMk id="77" creationId="{A75849EA-3D2C-441F-9CF4-C9688F867C10}"/>
          </ac:spMkLst>
        </pc:spChg>
        <pc:spChg chg="mod">
          <ac:chgData name="Beth Massi" userId="bd08b5aa-02b2-43fc-b15c-eeea7517ad71" providerId="ADAL" clId="{A6438E63-4A1E-49B5-BE9B-A2AB173A9C1F}" dt="2021-07-22T22:04:12.327" v="402" actId="2711"/>
          <ac:spMkLst>
            <pc:docMk/>
            <pc:sldMk cId="4044968583" sldId="2141411241"/>
            <ac:spMk id="79" creationId="{7F324942-5F43-404B-AFA7-63F3F7A807F0}"/>
          </ac:spMkLst>
        </pc:spChg>
        <pc:spChg chg="mod">
          <ac:chgData name="Beth Massi" userId="bd08b5aa-02b2-43fc-b15c-eeea7517ad71" providerId="ADAL" clId="{A6438E63-4A1E-49B5-BE9B-A2AB173A9C1F}" dt="2021-07-22T22:04:12.327" v="402" actId="2711"/>
          <ac:spMkLst>
            <pc:docMk/>
            <pc:sldMk cId="4044968583" sldId="2141411241"/>
            <ac:spMk id="84" creationId="{9E9B12AD-197E-4A69-93D4-52AD3E2D8D29}"/>
          </ac:spMkLst>
        </pc:spChg>
        <pc:spChg chg="mod">
          <ac:chgData name="Beth Massi" userId="bd08b5aa-02b2-43fc-b15c-eeea7517ad71" providerId="ADAL" clId="{A6438E63-4A1E-49B5-BE9B-A2AB173A9C1F}" dt="2021-07-22T22:04:12.327" v="402" actId="2711"/>
          <ac:spMkLst>
            <pc:docMk/>
            <pc:sldMk cId="4044968583" sldId="2141411241"/>
            <ac:spMk id="85" creationId="{C41F3F9B-9D23-4D22-88B7-1C004325E1F8}"/>
          </ac:spMkLst>
        </pc:spChg>
        <pc:spChg chg="mod">
          <ac:chgData name="Beth Massi" userId="bd08b5aa-02b2-43fc-b15c-eeea7517ad71" providerId="ADAL" clId="{A6438E63-4A1E-49B5-BE9B-A2AB173A9C1F}" dt="2021-07-22T22:04:12.327" v="402" actId="2711"/>
          <ac:spMkLst>
            <pc:docMk/>
            <pc:sldMk cId="4044968583" sldId="2141411241"/>
            <ac:spMk id="89" creationId="{6AB81AF7-D1DF-4459-B8BA-81A5EE3077EB}"/>
          </ac:spMkLst>
        </pc:spChg>
        <pc:spChg chg="mod">
          <ac:chgData name="Beth Massi" userId="bd08b5aa-02b2-43fc-b15c-eeea7517ad71" providerId="ADAL" clId="{A6438E63-4A1E-49B5-BE9B-A2AB173A9C1F}" dt="2021-07-22T22:04:12.327" v="402" actId="2711"/>
          <ac:spMkLst>
            <pc:docMk/>
            <pc:sldMk cId="4044968583" sldId="2141411241"/>
            <ac:spMk id="92" creationId="{45DDA971-407E-4BC7-9D12-4050E362AD9C}"/>
          </ac:spMkLst>
        </pc:spChg>
        <pc:spChg chg="mod">
          <ac:chgData name="Beth Massi" userId="bd08b5aa-02b2-43fc-b15c-eeea7517ad71" providerId="ADAL" clId="{A6438E63-4A1E-49B5-BE9B-A2AB173A9C1F}" dt="2021-07-22T22:04:12.327" v="402" actId="2711"/>
          <ac:spMkLst>
            <pc:docMk/>
            <pc:sldMk cId="4044968583" sldId="2141411241"/>
            <ac:spMk id="94" creationId="{F00CF65D-3A0F-4426-8DAE-88E2AEDCFF8B}"/>
          </ac:spMkLst>
        </pc:spChg>
      </pc:sldChg>
      <pc:sldChg chg="addSp delSp modSp new mod ord modClrScheme chgLayout">
        <pc:chgData name="Beth Massi" userId="bd08b5aa-02b2-43fc-b15c-eeea7517ad71" providerId="ADAL" clId="{A6438E63-4A1E-49B5-BE9B-A2AB173A9C1F}" dt="2021-07-22T23:00:38.766" v="1361" actId="1076"/>
        <pc:sldMkLst>
          <pc:docMk/>
          <pc:sldMk cId="1350832358" sldId="2141411242"/>
        </pc:sldMkLst>
        <pc:spChg chg="del mod ord">
          <ac:chgData name="Beth Massi" userId="bd08b5aa-02b2-43fc-b15c-eeea7517ad71" providerId="ADAL" clId="{A6438E63-4A1E-49B5-BE9B-A2AB173A9C1F}" dt="2021-07-22T22:15:58.293" v="644" actId="700"/>
          <ac:spMkLst>
            <pc:docMk/>
            <pc:sldMk cId="1350832358" sldId="2141411242"/>
            <ac:spMk id="2" creationId="{185C9A21-C010-4FBF-9741-F056AD532C7C}"/>
          </ac:spMkLst>
        </pc:spChg>
        <pc:spChg chg="mod ord">
          <ac:chgData name="Beth Massi" userId="bd08b5aa-02b2-43fc-b15c-eeea7517ad71" providerId="ADAL" clId="{A6438E63-4A1E-49B5-BE9B-A2AB173A9C1F}" dt="2021-07-22T22:54:03.152" v="1281" actId="20577"/>
          <ac:spMkLst>
            <pc:docMk/>
            <pc:sldMk cId="1350832358" sldId="2141411242"/>
            <ac:spMk id="3" creationId="{7D2EC97A-1DAF-4955-80A4-888C93BBC970}"/>
          </ac:spMkLst>
        </pc:spChg>
        <pc:spChg chg="add del mod ord">
          <ac:chgData name="Beth Massi" userId="bd08b5aa-02b2-43fc-b15c-eeea7517ad71" providerId="ADAL" clId="{A6438E63-4A1E-49B5-BE9B-A2AB173A9C1F}" dt="2021-07-22T22:33:50.717" v="798"/>
          <ac:spMkLst>
            <pc:docMk/>
            <pc:sldMk cId="1350832358" sldId="2141411242"/>
            <ac:spMk id="4" creationId="{71D882FB-F3FB-440E-B871-A4E8816929E8}"/>
          </ac:spMkLst>
        </pc:spChg>
        <pc:spChg chg="add del mod">
          <ac:chgData name="Beth Massi" userId="bd08b5aa-02b2-43fc-b15c-eeea7517ad71" providerId="ADAL" clId="{A6438E63-4A1E-49B5-BE9B-A2AB173A9C1F}" dt="2021-07-22T22:52:39.320" v="1128" actId="478"/>
          <ac:spMkLst>
            <pc:docMk/>
            <pc:sldMk cId="1350832358" sldId="2141411242"/>
            <ac:spMk id="10" creationId="{E2AB13F5-8009-4F05-8E79-56968DF09FD3}"/>
          </ac:spMkLst>
        </pc:spChg>
        <pc:spChg chg="add mod">
          <ac:chgData name="Beth Massi" userId="bd08b5aa-02b2-43fc-b15c-eeea7517ad71" providerId="ADAL" clId="{A6438E63-4A1E-49B5-BE9B-A2AB173A9C1F}" dt="2021-07-22T22:56:45.282" v="1359" actId="6549"/>
          <ac:spMkLst>
            <pc:docMk/>
            <pc:sldMk cId="1350832358" sldId="2141411242"/>
            <ac:spMk id="12" creationId="{FBC2BD4B-8D3F-4B53-969C-30B58790E21E}"/>
          </ac:spMkLst>
        </pc:spChg>
        <pc:picChg chg="add mod">
          <ac:chgData name="Beth Massi" userId="bd08b5aa-02b2-43fc-b15c-eeea7517ad71" providerId="ADAL" clId="{A6438E63-4A1E-49B5-BE9B-A2AB173A9C1F}" dt="2021-07-22T22:24:33.655" v="729" actId="27614"/>
          <ac:picMkLst>
            <pc:docMk/>
            <pc:sldMk cId="1350832358" sldId="2141411242"/>
            <ac:picMk id="6" creationId="{8390EAF7-FAC9-4BFB-A2E2-4D2F3D8198A4}"/>
          </ac:picMkLst>
        </pc:picChg>
        <pc:picChg chg="add del mod ord">
          <ac:chgData name="Beth Massi" userId="bd08b5aa-02b2-43fc-b15c-eeea7517ad71" providerId="ADAL" clId="{A6438E63-4A1E-49B5-BE9B-A2AB173A9C1F}" dt="2021-07-22T22:33:56.526" v="800" actId="21"/>
          <ac:picMkLst>
            <pc:docMk/>
            <pc:sldMk cId="1350832358" sldId="2141411242"/>
            <ac:picMk id="8" creationId="{9A6E1973-C83D-47ED-B545-3C9D043780B0}"/>
          </ac:picMkLst>
        </pc:picChg>
        <pc:picChg chg="add mod">
          <ac:chgData name="Beth Massi" userId="bd08b5aa-02b2-43fc-b15c-eeea7517ad71" providerId="ADAL" clId="{A6438E63-4A1E-49B5-BE9B-A2AB173A9C1F}" dt="2021-07-22T23:00:38.766" v="1361" actId="1076"/>
          <ac:picMkLst>
            <pc:docMk/>
            <pc:sldMk cId="1350832358" sldId="2141411242"/>
            <ac:picMk id="14" creationId="{69ECB1D7-034E-4C06-B385-AD3418E6758C}"/>
          </ac:picMkLst>
        </pc:picChg>
      </pc:sldChg>
      <pc:sldChg chg="addSp delSp modSp new add del mod ord">
        <pc:chgData name="Beth Massi" userId="bd08b5aa-02b2-43fc-b15c-eeea7517ad71" providerId="ADAL" clId="{A6438E63-4A1E-49B5-BE9B-A2AB173A9C1F}" dt="2021-07-22T23:11:26.316" v="1511" actId="1076"/>
        <pc:sldMkLst>
          <pc:docMk/>
          <pc:sldMk cId="123559005" sldId="2141411243"/>
        </pc:sldMkLst>
        <pc:spChg chg="mod">
          <ac:chgData name="Beth Massi" userId="bd08b5aa-02b2-43fc-b15c-eeea7517ad71" providerId="ADAL" clId="{A6438E63-4A1E-49B5-BE9B-A2AB173A9C1F}" dt="2021-07-22T23:10:41.230" v="1494" actId="20577"/>
          <ac:spMkLst>
            <pc:docMk/>
            <pc:sldMk cId="123559005" sldId="2141411243"/>
            <ac:spMk id="2" creationId="{9B1CA066-4A01-4C63-A28A-0B68F7C4EF14}"/>
          </ac:spMkLst>
        </pc:spChg>
        <pc:spChg chg="del">
          <ac:chgData name="Beth Massi" userId="bd08b5aa-02b2-43fc-b15c-eeea7517ad71" providerId="ADAL" clId="{A6438E63-4A1E-49B5-BE9B-A2AB173A9C1F}" dt="2021-07-22T23:09:19.520" v="1471" actId="478"/>
          <ac:spMkLst>
            <pc:docMk/>
            <pc:sldMk cId="123559005" sldId="2141411243"/>
            <ac:spMk id="3" creationId="{644B1440-2D9B-4652-816A-947D86C85E1B}"/>
          </ac:spMkLst>
        </pc:spChg>
        <pc:spChg chg="add mod">
          <ac:chgData name="Beth Massi" userId="bd08b5aa-02b2-43fc-b15c-eeea7517ad71" providerId="ADAL" clId="{A6438E63-4A1E-49B5-BE9B-A2AB173A9C1F}" dt="2021-07-22T23:11:26.316" v="1511" actId="1076"/>
          <ac:spMkLst>
            <pc:docMk/>
            <pc:sldMk cId="123559005" sldId="2141411243"/>
            <ac:spMk id="6" creationId="{53158991-1CC4-4DC2-B560-2442F3F209E0}"/>
          </ac:spMkLst>
        </pc:spChg>
        <pc:picChg chg="add del mod">
          <ac:chgData name="Beth Massi" userId="bd08b5aa-02b2-43fc-b15c-eeea7517ad71" providerId="ADAL" clId="{A6438E63-4A1E-49B5-BE9B-A2AB173A9C1F}" dt="2021-07-22T23:10:27.053" v="1481" actId="21"/>
          <ac:picMkLst>
            <pc:docMk/>
            <pc:sldMk cId="123559005" sldId="2141411243"/>
            <ac:picMk id="5" creationId="{B8E9A1E6-A62D-4038-BFC6-53F04D873323}"/>
          </ac:picMkLst>
        </pc:picChg>
        <pc:picChg chg="del mod">
          <ac:chgData name="Beth Massi" userId="bd08b5aa-02b2-43fc-b15c-eeea7517ad71" providerId="ADAL" clId="{A6438E63-4A1E-49B5-BE9B-A2AB173A9C1F}" dt="2021-07-22T23:09:09.255" v="1468" actId="478"/>
          <ac:picMkLst>
            <pc:docMk/>
            <pc:sldMk cId="123559005" sldId="2141411243"/>
            <ac:picMk id="4098" creationId="{C14EFB79-90D1-4E09-8286-E34B52AAB1CD}"/>
          </ac:picMkLst>
        </pc:picChg>
      </pc:sldChg>
      <pc:sldChg chg="addSp">
        <pc:chgData name="Beth Massi" userId="bd08b5aa-02b2-43fc-b15c-eeea7517ad71" providerId="ADAL" clId="{A6438E63-4A1E-49B5-BE9B-A2AB173A9C1F}" dt="2021-07-22T23:09:17.564" v="1469"/>
        <pc:sldMkLst>
          <pc:docMk/>
          <pc:sldMk cId="181286284" sldId="2141411243"/>
        </pc:sldMkLst>
        <pc:spChg chg="add">
          <ac:chgData name="Beth Massi" userId="bd08b5aa-02b2-43fc-b15c-eeea7517ad71" providerId="ADAL" clId="{A6438E63-4A1E-49B5-BE9B-A2AB173A9C1F}" dt="2021-07-22T23:09:17.564" v="1469"/>
          <ac:spMkLst>
            <pc:docMk/>
            <pc:sldMk cId="181286284" sldId="2141411243"/>
            <ac:spMk id="3" creationId="{644B1440-2D9B-4652-816A-947D86C85E1B}"/>
          </ac:spMkLst>
        </pc:spChg>
      </pc:sldChg>
      <pc:sldChg chg="addSp">
        <pc:chgData name="Beth Massi" userId="bd08b5aa-02b2-43fc-b15c-eeea7517ad71" providerId="ADAL" clId="{A6438E63-4A1E-49B5-BE9B-A2AB173A9C1F}" dt="2021-07-22T23:08:59.218" v="1462"/>
        <pc:sldMkLst>
          <pc:docMk/>
          <pc:sldMk cId="1012326539" sldId="2141411243"/>
        </pc:sldMkLst>
        <pc:picChg chg="add">
          <ac:chgData name="Beth Massi" userId="bd08b5aa-02b2-43fc-b15c-eeea7517ad71" providerId="ADAL" clId="{A6438E63-4A1E-49B5-BE9B-A2AB173A9C1F}" dt="2021-07-22T23:08:59.218" v="1462"/>
          <ac:picMkLst>
            <pc:docMk/>
            <pc:sldMk cId="1012326539" sldId="2141411243"/>
            <ac:picMk id="4098" creationId="{C14EFB79-90D1-4E09-8286-E34B52AAB1CD}"/>
          </ac:picMkLst>
        </pc:picChg>
      </pc:sldChg>
      <pc:sldChg chg="addSp delSp modSp new mod">
        <pc:chgData name="Beth Massi" userId="bd08b5aa-02b2-43fc-b15c-eeea7517ad71" providerId="ADAL" clId="{A6438E63-4A1E-49B5-BE9B-A2AB173A9C1F}" dt="2021-07-22T23:10:53.353" v="1496" actId="12789"/>
        <pc:sldMkLst>
          <pc:docMk/>
          <pc:sldMk cId="974855394" sldId="2141411244"/>
        </pc:sldMkLst>
        <pc:spChg chg="add del">
          <ac:chgData name="Beth Massi" userId="bd08b5aa-02b2-43fc-b15c-eeea7517ad71" providerId="ADAL" clId="{A6438E63-4A1E-49B5-BE9B-A2AB173A9C1F}" dt="2021-07-22T23:10:24.062" v="1480" actId="478"/>
          <ac:spMkLst>
            <pc:docMk/>
            <pc:sldMk cId="974855394" sldId="2141411244"/>
            <ac:spMk id="3" creationId="{CE777E3F-AAFB-4BC7-85C1-6F740FC1ECBD}"/>
          </ac:spMkLst>
        </pc:spChg>
        <pc:picChg chg="add mod">
          <ac:chgData name="Beth Massi" userId="bd08b5aa-02b2-43fc-b15c-eeea7517ad71" providerId="ADAL" clId="{A6438E63-4A1E-49B5-BE9B-A2AB173A9C1F}" dt="2021-07-22T23:10:53.353" v="1496" actId="12789"/>
          <ac:picMkLst>
            <pc:docMk/>
            <pc:sldMk cId="974855394" sldId="2141411244"/>
            <ac:picMk id="5" creationId="{68BE2FAF-FBE5-49AF-AB8D-E64A1D2CBF63}"/>
          </ac:picMkLst>
        </pc:picChg>
      </pc:sldChg>
      <pc:sldMasterChg chg="addSldLayout delSldLayout modSldLayout">
        <pc:chgData name="Beth Massi" userId="bd08b5aa-02b2-43fc-b15c-eeea7517ad71" providerId="ADAL" clId="{A6438E63-4A1E-49B5-BE9B-A2AB173A9C1F}" dt="2021-07-22T21:43:48.004" v="1" actId="22"/>
        <pc:sldMasterMkLst>
          <pc:docMk/>
          <pc:sldMasterMk cId="2691677774" sldId="2147483688"/>
        </pc:sldMasterMkLst>
        <pc:sldLayoutChg chg="add del mod">
          <pc:chgData name="Beth Massi" userId="bd08b5aa-02b2-43fc-b15c-eeea7517ad71" providerId="ADAL" clId="{A6438E63-4A1E-49B5-BE9B-A2AB173A9C1F}" dt="2021-07-22T21:43:48.004" v="1" actId="22"/>
          <pc:sldLayoutMkLst>
            <pc:docMk/>
            <pc:sldMasterMk cId="2691677774" sldId="2147483688"/>
            <pc:sldLayoutMk cId="3614513748" sldId="2147483702"/>
          </pc:sldLayoutMkLst>
        </pc:sldLayoutChg>
      </pc:sldMasterChg>
    </pc:docChg>
  </pc:docChgLst>
  <pc:docChgLst>
    <pc:chgData name="Beth Massi" userId="fca62963-144b-49b8-8403-c8590d9d3c7c" providerId="ADAL" clId="{A6438E63-4A1E-49B5-BE9B-A2AB173A9C1F}"/>
    <pc:docChg chg="undo custSel addSld delSld modSld">
      <pc:chgData name="Beth Massi" userId="fca62963-144b-49b8-8403-c8590d9d3c7c" providerId="ADAL" clId="{A6438E63-4A1E-49B5-BE9B-A2AB173A9C1F}" dt="2021-07-29T00:42:00.115" v="1029" actId="12788"/>
      <pc:docMkLst>
        <pc:docMk/>
      </pc:docMkLst>
      <pc:sldChg chg="modSp mod">
        <pc:chgData name="Beth Massi" userId="fca62963-144b-49b8-8403-c8590d9d3c7c" providerId="ADAL" clId="{A6438E63-4A1E-49B5-BE9B-A2AB173A9C1F}" dt="2021-07-28T21:55:00.637" v="332" actId="6549"/>
        <pc:sldMkLst>
          <pc:docMk/>
          <pc:sldMk cId="3852120625" sldId="257"/>
        </pc:sldMkLst>
        <pc:spChg chg="mod">
          <ac:chgData name="Beth Massi" userId="fca62963-144b-49b8-8403-c8590d9d3c7c" providerId="ADAL" clId="{A6438E63-4A1E-49B5-BE9B-A2AB173A9C1F}" dt="2021-07-28T21:55:00.637" v="332" actId="6549"/>
          <ac:spMkLst>
            <pc:docMk/>
            <pc:sldMk cId="3852120625" sldId="257"/>
            <ac:spMk id="3" creationId="{0783A175-10B8-0B47-A3ED-FDEB68569CA0}"/>
          </ac:spMkLst>
        </pc:spChg>
      </pc:sldChg>
      <pc:sldChg chg="addSp delSp modSp mod">
        <pc:chgData name="Beth Massi" userId="fca62963-144b-49b8-8403-c8590d9d3c7c" providerId="ADAL" clId="{A6438E63-4A1E-49B5-BE9B-A2AB173A9C1F}" dt="2021-07-28T20:39:51.407" v="294" actId="14100"/>
        <pc:sldMkLst>
          <pc:docMk/>
          <pc:sldMk cId="1108877457" sldId="260"/>
        </pc:sldMkLst>
        <pc:spChg chg="mod">
          <ac:chgData name="Beth Massi" userId="fca62963-144b-49b8-8403-c8590d9d3c7c" providerId="ADAL" clId="{A6438E63-4A1E-49B5-BE9B-A2AB173A9C1F}" dt="2021-07-28T20:36:32.350" v="256" actId="26606"/>
          <ac:spMkLst>
            <pc:docMk/>
            <pc:sldMk cId="1108877457" sldId="260"/>
            <ac:spMk id="2" creationId="{5B5BBB90-B9FF-ED4A-9587-76C518C2BC9E}"/>
          </ac:spMkLst>
        </pc:spChg>
        <pc:spChg chg="mod">
          <ac:chgData name="Beth Massi" userId="fca62963-144b-49b8-8403-c8590d9d3c7c" providerId="ADAL" clId="{A6438E63-4A1E-49B5-BE9B-A2AB173A9C1F}" dt="2021-07-28T20:39:30.215" v="288" actId="21"/>
          <ac:spMkLst>
            <pc:docMk/>
            <pc:sldMk cId="1108877457" sldId="260"/>
            <ac:spMk id="3" creationId="{395CC549-1EA2-8B4A-ADC1-C00428D83849}"/>
          </ac:spMkLst>
        </pc:spChg>
        <pc:spChg chg="del">
          <ac:chgData name="Beth Massi" userId="fca62963-144b-49b8-8403-c8590d9d3c7c" providerId="ADAL" clId="{A6438E63-4A1E-49B5-BE9B-A2AB173A9C1F}" dt="2021-07-28T20:36:32.350" v="256" actId="26606"/>
          <ac:spMkLst>
            <pc:docMk/>
            <pc:sldMk cId="1108877457" sldId="260"/>
            <ac:spMk id="11" creationId="{81AEB8A9-B768-4E30-BA55-D919E6687343}"/>
          </ac:spMkLst>
        </pc:spChg>
        <pc:spChg chg="add del">
          <ac:chgData name="Beth Massi" userId="fca62963-144b-49b8-8403-c8590d9d3c7c" providerId="ADAL" clId="{A6438E63-4A1E-49B5-BE9B-A2AB173A9C1F}" dt="2021-07-28T20:38:31.021" v="272" actId="26606"/>
          <ac:spMkLst>
            <pc:docMk/>
            <pc:sldMk cId="1108877457" sldId="260"/>
            <ac:spMk id="16" creationId="{D4993743-B10A-433C-9996-3035D2C3ABC6}"/>
          </ac:spMkLst>
        </pc:spChg>
        <pc:spChg chg="add del">
          <ac:chgData name="Beth Massi" userId="fca62963-144b-49b8-8403-c8590d9d3c7c" providerId="ADAL" clId="{A6438E63-4A1E-49B5-BE9B-A2AB173A9C1F}" dt="2021-07-28T20:38:31.021" v="272" actId="26606"/>
          <ac:spMkLst>
            <pc:docMk/>
            <pc:sldMk cId="1108877457" sldId="260"/>
            <ac:spMk id="18" creationId="{BB3B8946-A0AA-42D4-8A24-639DC6EA170E}"/>
          </ac:spMkLst>
        </pc:spChg>
        <pc:spChg chg="add del">
          <ac:chgData name="Beth Massi" userId="fca62963-144b-49b8-8403-c8590d9d3c7c" providerId="ADAL" clId="{A6438E63-4A1E-49B5-BE9B-A2AB173A9C1F}" dt="2021-07-28T20:38:31.021" v="272" actId="26606"/>
          <ac:spMkLst>
            <pc:docMk/>
            <pc:sldMk cId="1108877457" sldId="260"/>
            <ac:spMk id="20" creationId="{AB1038E6-06EF-4DCB-B52E-D3825C50F7C6}"/>
          </ac:spMkLst>
        </pc:spChg>
        <pc:spChg chg="add mod">
          <ac:chgData name="Beth Massi" userId="fca62963-144b-49b8-8403-c8590d9d3c7c" providerId="ADAL" clId="{A6438E63-4A1E-49B5-BE9B-A2AB173A9C1F}" dt="2021-07-28T20:39:51.407" v="294" actId="14100"/>
          <ac:spMkLst>
            <pc:docMk/>
            <pc:sldMk cId="1108877457" sldId="260"/>
            <ac:spMk id="21" creationId="{895513FA-E336-4131-AB87-6D8FF3D576F8}"/>
          </ac:spMkLst>
        </pc:spChg>
        <pc:spChg chg="add del">
          <ac:chgData name="Beth Massi" userId="fca62963-144b-49b8-8403-c8590d9d3c7c" providerId="ADAL" clId="{A6438E63-4A1E-49B5-BE9B-A2AB173A9C1F}" dt="2021-07-28T20:38:31.021" v="272" actId="26606"/>
          <ac:spMkLst>
            <pc:docMk/>
            <pc:sldMk cId="1108877457" sldId="260"/>
            <ac:spMk id="22" creationId="{5C7EF35C-8B7D-4026-8F09-8B2B2250579B}"/>
          </ac:spMkLst>
        </pc:spChg>
        <pc:spChg chg="add del">
          <ac:chgData name="Beth Massi" userId="fca62963-144b-49b8-8403-c8590d9d3c7c" providerId="ADAL" clId="{A6438E63-4A1E-49B5-BE9B-A2AB173A9C1F}" dt="2021-07-28T20:38:31.021" v="272" actId="26606"/>
          <ac:spMkLst>
            <pc:docMk/>
            <pc:sldMk cId="1108877457" sldId="260"/>
            <ac:spMk id="24" creationId="{5F24A71D-C0A9-49AC-B2D1-5A9EA2BD383E}"/>
          </ac:spMkLst>
        </pc:spChg>
        <pc:spChg chg="add del">
          <ac:chgData name="Beth Massi" userId="fca62963-144b-49b8-8403-c8590d9d3c7c" providerId="ADAL" clId="{A6438E63-4A1E-49B5-BE9B-A2AB173A9C1F}" dt="2021-07-28T20:38:31.021" v="272" actId="26606"/>
          <ac:spMkLst>
            <pc:docMk/>
            <pc:sldMk cId="1108877457" sldId="260"/>
            <ac:spMk id="26" creationId="{14280C55-570C-4284-9850-B2BA33DB6726}"/>
          </ac:spMkLst>
        </pc:spChg>
        <pc:spChg chg="add">
          <ac:chgData name="Beth Massi" userId="fca62963-144b-49b8-8403-c8590d9d3c7c" providerId="ADAL" clId="{A6438E63-4A1E-49B5-BE9B-A2AB173A9C1F}" dt="2021-07-28T20:38:31.021" v="272" actId="26606"/>
          <ac:spMkLst>
            <pc:docMk/>
            <pc:sldMk cId="1108877457" sldId="260"/>
            <ac:spMk id="31" creationId="{D4993743-B10A-433C-9996-3035D2C3ABC6}"/>
          </ac:spMkLst>
        </pc:spChg>
        <pc:spChg chg="add">
          <ac:chgData name="Beth Massi" userId="fca62963-144b-49b8-8403-c8590d9d3c7c" providerId="ADAL" clId="{A6438E63-4A1E-49B5-BE9B-A2AB173A9C1F}" dt="2021-07-28T20:38:31.021" v="272" actId="26606"/>
          <ac:spMkLst>
            <pc:docMk/>
            <pc:sldMk cId="1108877457" sldId="260"/>
            <ac:spMk id="33" creationId="{BB3B8946-A0AA-42D4-8A24-639DC6EA170E}"/>
          </ac:spMkLst>
        </pc:spChg>
        <pc:spChg chg="add">
          <ac:chgData name="Beth Massi" userId="fca62963-144b-49b8-8403-c8590d9d3c7c" providerId="ADAL" clId="{A6438E63-4A1E-49B5-BE9B-A2AB173A9C1F}" dt="2021-07-28T20:38:31.021" v="272" actId="26606"/>
          <ac:spMkLst>
            <pc:docMk/>
            <pc:sldMk cId="1108877457" sldId="260"/>
            <ac:spMk id="35" creationId="{AB1038E6-06EF-4DCB-B52E-D3825C50F7C6}"/>
          </ac:spMkLst>
        </pc:spChg>
        <pc:spChg chg="add">
          <ac:chgData name="Beth Massi" userId="fca62963-144b-49b8-8403-c8590d9d3c7c" providerId="ADAL" clId="{A6438E63-4A1E-49B5-BE9B-A2AB173A9C1F}" dt="2021-07-28T20:38:31.021" v="272" actId="26606"/>
          <ac:spMkLst>
            <pc:docMk/>
            <pc:sldMk cId="1108877457" sldId="260"/>
            <ac:spMk id="37" creationId="{5C7EF35C-8B7D-4026-8F09-8B2B2250579B}"/>
          </ac:spMkLst>
        </pc:spChg>
        <pc:spChg chg="add">
          <ac:chgData name="Beth Massi" userId="fca62963-144b-49b8-8403-c8590d9d3c7c" providerId="ADAL" clId="{A6438E63-4A1E-49B5-BE9B-A2AB173A9C1F}" dt="2021-07-28T20:38:31.021" v="272" actId="26606"/>
          <ac:spMkLst>
            <pc:docMk/>
            <pc:sldMk cId="1108877457" sldId="260"/>
            <ac:spMk id="39" creationId="{5F24A71D-C0A9-49AC-B2D1-5A9EA2BD383E}"/>
          </ac:spMkLst>
        </pc:spChg>
        <pc:spChg chg="add">
          <ac:chgData name="Beth Massi" userId="fca62963-144b-49b8-8403-c8590d9d3c7c" providerId="ADAL" clId="{A6438E63-4A1E-49B5-BE9B-A2AB173A9C1F}" dt="2021-07-28T20:38:31.021" v="272" actId="26606"/>
          <ac:spMkLst>
            <pc:docMk/>
            <pc:sldMk cId="1108877457" sldId="260"/>
            <ac:spMk id="41" creationId="{14280C55-570C-4284-9850-B2BA33DB6726}"/>
          </ac:spMkLst>
        </pc:spChg>
        <pc:picChg chg="add mod">
          <ac:chgData name="Beth Massi" userId="fca62963-144b-49b8-8403-c8590d9d3c7c" providerId="ADAL" clId="{A6438E63-4A1E-49B5-BE9B-A2AB173A9C1F}" dt="2021-07-28T20:38:57.830" v="281" actId="1076"/>
          <ac:picMkLst>
            <pc:docMk/>
            <pc:sldMk cId="1108877457" sldId="260"/>
            <ac:picMk id="4" creationId="{5B766AB3-5F60-421E-A164-08095630EAE3}"/>
          </ac:picMkLst>
        </pc:picChg>
        <pc:picChg chg="mod">
          <ac:chgData name="Beth Massi" userId="fca62963-144b-49b8-8403-c8590d9d3c7c" providerId="ADAL" clId="{A6438E63-4A1E-49B5-BE9B-A2AB173A9C1F}" dt="2021-07-28T20:39:03.230" v="283" actId="1076"/>
          <ac:picMkLst>
            <pc:docMk/>
            <pc:sldMk cId="1108877457" sldId="260"/>
            <ac:picMk id="6" creationId="{4384F565-B89D-4937-B501-24EFAA135B5A}"/>
          </ac:picMkLst>
        </pc:picChg>
      </pc:sldChg>
      <pc:sldChg chg="del">
        <pc:chgData name="Beth Massi" userId="fca62963-144b-49b8-8403-c8590d9d3c7c" providerId="ADAL" clId="{A6438E63-4A1E-49B5-BE9B-A2AB173A9C1F}" dt="2021-07-28T18:32:23.557" v="216" actId="47"/>
        <pc:sldMkLst>
          <pc:docMk/>
          <pc:sldMk cId="767973781" sldId="269"/>
        </pc:sldMkLst>
      </pc:sldChg>
      <pc:sldChg chg="del">
        <pc:chgData name="Beth Massi" userId="fca62963-144b-49b8-8403-c8590d9d3c7c" providerId="ADAL" clId="{A6438E63-4A1E-49B5-BE9B-A2AB173A9C1F}" dt="2021-07-28T18:32:23.557" v="216" actId="47"/>
        <pc:sldMkLst>
          <pc:docMk/>
          <pc:sldMk cId="1795166905" sldId="270"/>
        </pc:sldMkLst>
      </pc:sldChg>
      <pc:sldChg chg="del">
        <pc:chgData name="Beth Massi" userId="fca62963-144b-49b8-8403-c8590d9d3c7c" providerId="ADAL" clId="{A6438E63-4A1E-49B5-BE9B-A2AB173A9C1F}" dt="2021-07-28T18:32:23.557" v="216" actId="47"/>
        <pc:sldMkLst>
          <pc:docMk/>
          <pc:sldMk cId="1552505949" sldId="271"/>
        </pc:sldMkLst>
      </pc:sldChg>
      <pc:sldChg chg="del">
        <pc:chgData name="Beth Massi" userId="fca62963-144b-49b8-8403-c8590d9d3c7c" providerId="ADAL" clId="{A6438E63-4A1E-49B5-BE9B-A2AB173A9C1F}" dt="2021-07-28T18:32:23.557" v="216" actId="47"/>
        <pc:sldMkLst>
          <pc:docMk/>
          <pc:sldMk cId="3387637562" sldId="272"/>
        </pc:sldMkLst>
      </pc:sldChg>
      <pc:sldChg chg="del">
        <pc:chgData name="Beth Massi" userId="fca62963-144b-49b8-8403-c8590d9d3c7c" providerId="ADAL" clId="{A6438E63-4A1E-49B5-BE9B-A2AB173A9C1F}" dt="2021-07-28T18:32:23.557" v="216" actId="47"/>
        <pc:sldMkLst>
          <pc:docMk/>
          <pc:sldMk cId="2402201920" sldId="273"/>
        </pc:sldMkLst>
      </pc:sldChg>
      <pc:sldChg chg="del">
        <pc:chgData name="Beth Massi" userId="fca62963-144b-49b8-8403-c8590d9d3c7c" providerId="ADAL" clId="{A6438E63-4A1E-49B5-BE9B-A2AB173A9C1F}" dt="2021-07-28T18:32:23.557" v="216" actId="47"/>
        <pc:sldMkLst>
          <pc:docMk/>
          <pc:sldMk cId="650461553" sldId="276"/>
        </pc:sldMkLst>
      </pc:sldChg>
      <pc:sldChg chg="modNotesTx">
        <pc:chgData name="Beth Massi" userId="fca62963-144b-49b8-8403-c8590d9d3c7c" providerId="ADAL" clId="{A6438E63-4A1E-49B5-BE9B-A2AB173A9C1F}" dt="2021-07-29T00:37:22.789" v="713" actId="20577"/>
        <pc:sldMkLst>
          <pc:docMk/>
          <pc:sldMk cId="3542200302" sldId="2076136902"/>
        </pc:sldMkLst>
      </pc:sldChg>
      <pc:sldChg chg="modSp mod modNotesTx">
        <pc:chgData name="Beth Massi" userId="fca62963-144b-49b8-8403-c8590d9d3c7c" providerId="ADAL" clId="{A6438E63-4A1E-49B5-BE9B-A2AB173A9C1F}" dt="2021-07-29T00:38:56.541" v="776" actId="20577"/>
        <pc:sldMkLst>
          <pc:docMk/>
          <pc:sldMk cId="3354137473" sldId="2076136903"/>
        </pc:sldMkLst>
        <pc:spChg chg="mod">
          <ac:chgData name="Beth Massi" userId="fca62963-144b-49b8-8403-c8590d9d3c7c" providerId="ADAL" clId="{A6438E63-4A1E-49B5-BE9B-A2AB173A9C1F}" dt="2021-07-28T21:57:11.468" v="338" actId="20577"/>
          <ac:spMkLst>
            <pc:docMk/>
            <pc:sldMk cId="3354137473" sldId="2076136903"/>
            <ac:spMk id="2" creationId="{B8E76692-9316-4C18-A343-72D47CDFAA75}"/>
          </ac:spMkLst>
        </pc:spChg>
      </pc:sldChg>
      <pc:sldChg chg="modSp mod">
        <pc:chgData name="Beth Massi" userId="fca62963-144b-49b8-8403-c8590d9d3c7c" providerId="ADAL" clId="{A6438E63-4A1E-49B5-BE9B-A2AB173A9C1F}" dt="2021-07-29T00:39:19.231" v="778" actId="12788"/>
        <pc:sldMkLst>
          <pc:docMk/>
          <pc:sldMk cId="3535821076" sldId="2076136905"/>
        </pc:sldMkLst>
        <pc:graphicFrameChg chg="mod">
          <ac:chgData name="Beth Massi" userId="fca62963-144b-49b8-8403-c8590d9d3c7c" providerId="ADAL" clId="{A6438E63-4A1E-49B5-BE9B-A2AB173A9C1F}" dt="2021-07-29T00:39:19.231" v="778" actId="12788"/>
          <ac:graphicFrameMkLst>
            <pc:docMk/>
            <pc:sldMk cId="3535821076" sldId="2076136905"/>
            <ac:graphicFrameMk id="5" creationId="{7B3B968D-B0C7-4ECF-94D4-749C32AF4D49}"/>
          </ac:graphicFrameMkLst>
        </pc:graphicFrameChg>
      </pc:sldChg>
      <pc:sldChg chg="modNotesTx">
        <pc:chgData name="Beth Massi" userId="fca62963-144b-49b8-8403-c8590d9d3c7c" providerId="ADAL" clId="{A6438E63-4A1E-49B5-BE9B-A2AB173A9C1F}" dt="2021-07-29T00:36:33.124" v="690" actId="20577"/>
        <pc:sldMkLst>
          <pc:docMk/>
          <pc:sldMk cId="1805163248" sldId="2076136913"/>
        </pc:sldMkLst>
      </pc:sldChg>
      <pc:sldChg chg="modSp mod modNotesTx">
        <pc:chgData name="Beth Massi" userId="fca62963-144b-49b8-8403-c8590d9d3c7c" providerId="ADAL" clId="{A6438E63-4A1E-49B5-BE9B-A2AB173A9C1F}" dt="2021-07-29T00:40:55.757" v="1025" actId="20577"/>
        <pc:sldMkLst>
          <pc:docMk/>
          <pc:sldMk cId="433499634" sldId="2076137283"/>
        </pc:sldMkLst>
        <pc:spChg chg="mod">
          <ac:chgData name="Beth Massi" userId="fca62963-144b-49b8-8403-c8590d9d3c7c" providerId="ADAL" clId="{A6438E63-4A1E-49B5-BE9B-A2AB173A9C1F}" dt="2021-07-28T21:57:20.845" v="342" actId="20577"/>
          <ac:spMkLst>
            <pc:docMk/>
            <pc:sldMk cId="433499634" sldId="2076137283"/>
            <ac:spMk id="11" creationId="{A9FAC2CD-B187-406A-85F8-51F1548F9AA4}"/>
          </ac:spMkLst>
        </pc:spChg>
      </pc:sldChg>
      <pc:sldChg chg="addSp delSp modSp mod modClrScheme addAnim delAnim chgLayout">
        <pc:chgData name="Beth Massi" userId="fca62963-144b-49b8-8403-c8590d9d3c7c" providerId="ADAL" clId="{A6438E63-4A1E-49B5-BE9B-A2AB173A9C1F}" dt="2021-07-28T21:54:17.308" v="328" actId="1038"/>
        <pc:sldMkLst>
          <pc:docMk/>
          <pc:sldMk cId="4044968583" sldId="2141411241"/>
        </pc:sldMkLst>
        <pc:spChg chg="add del mod ord">
          <ac:chgData name="Beth Massi" userId="fca62963-144b-49b8-8403-c8590d9d3c7c" providerId="ADAL" clId="{A6438E63-4A1E-49B5-BE9B-A2AB173A9C1F}" dt="2021-07-28T18:33:46.720" v="221" actId="478"/>
          <ac:spMkLst>
            <pc:docMk/>
            <pc:sldMk cId="4044968583" sldId="2141411241"/>
            <ac:spMk id="3" creationId="{E4001E88-40E6-4C7B-87E6-B5BAD1E4040B}"/>
          </ac:spMkLst>
        </pc:spChg>
        <pc:spChg chg="mod">
          <ac:chgData name="Beth Massi" userId="fca62963-144b-49b8-8403-c8590d9d3c7c" providerId="ADAL" clId="{A6438E63-4A1E-49B5-BE9B-A2AB173A9C1F}" dt="2021-07-28T18:33:37.530" v="218" actId="207"/>
          <ac:spMkLst>
            <pc:docMk/>
            <pc:sldMk cId="4044968583" sldId="2141411241"/>
            <ac:spMk id="25" creationId="{F648F60C-BFA1-4472-8B3C-8D19622AB0F3}"/>
          </ac:spMkLst>
        </pc:spChg>
        <pc:spChg chg="mod">
          <ac:chgData name="Beth Massi" userId="fca62963-144b-49b8-8403-c8590d9d3c7c" providerId="ADAL" clId="{A6438E63-4A1E-49B5-BE9B-A2AB173A9C1F}" dt="2021-07-28T18:33:37.530" v="218" actId="207"/>
          <ac:spMkLst>
            <pc:docMk/>
            <pc:sldMk cId="4044968583" sldId="2141411241"/>
            <ac:spMk id="64" creationId="{2CBD98C9-44D1-4555-BC6B-719C79431CCA}"/>
          </ac:spMkLst>
        </pc:spChg>
        <pc:spChg chg="mod">
          <ac:chgData name="Beth Massi" userId="fca62963-144b-49b8-8403-c8590d9d3c7c" providerId="ADAL" clId="{A6438E63-4A1E-49B5-BE9B-A2AB173A9C1F}" dt="2021-07-28T18:33:37.530" v="218" actId="207"/>
          <ac:spMkLst>
            <pc:docMk/>
            <pc:sldMk cId="4044968583" sldId="2141411241"/>
            <ac:spMk id="66" creationId="{9F8E95FE-32D1-4A17-BE4E-DD0C75120801}"/>
          </ac:spMkLst>
        </pc:spChg>
        <pc:spChg chg="mod">
          <ac:chgData name="Beth Massi" userId="fca62963-144b-49b8-8403-c8590d9d3c7c" providerId="ADAL" clId="{A6438E63-4A1E-49B5-BE9B-A2AB173A9C1F}" dt="2021-07-28T18:34:48.014" v="223" actId="207"/>
          <ac:spMkLst>
            <pc:docMk/>
            <pc:sldMk cId="4044968583" sldId="2141411241"/>
            <ac:spMk id="69" creationId="{39F4B5BC-9684-4027-8E4F-F39625354F7B}"/>
          </ac:spMkLst>
        </pc:spChg>
        <pc:spChg chg="mod">
          <ac:chgData name="Beth Massi" userId="fca62963-144b-49b8-8403-c8590d9d3c7c" providerId="ADAL" clId="{A6438E63-4A1E-49B5-BE9B-A2AB173A9C1F}" dt="2021-07-28T18:33:37.530" v="218" actId="207"/>
          <ac:spMkLst>
            <pc:docMk/>
            <pc:sldMk cId="4044968583" sldId="2141411241"/>
            <ac:spMk id="71" creationId="{C8C50542-CE80-4D0A-9F44-B2C836B29292}"/>
          </ac:spMkLst>
        </pc:spChg>
        <pc:spChg chg="mod">
          <ac:chgData name="Beth Massi" userId="fca62963-144b-49b8-8403-c8590d9d3c7c" providerId="ADAL" clId="{A6438E63-4A1E-49B5-BE9B-A2AB173A9C1F}" dt="2021-07-28T18:33:37.530" v="218" actId="207"/>
          <ac:spMkLst>
            <pc:docMk/>
            <pc:sldMk cId="4044968583" sldId="2141411241"/>
            <ac:spMk id="73" creationId="{523BE1F2-5542-4FAB-978E-0EFD1F5EF985}"/>
          </ac:spMkLst>
        </pc:spChg>
        <pc:spChg chg="mod">
          <ac:chgData name="Beth Massi" userId="fca62963-144b-49b8-8403-c8590d9d3c7c" providerId="ADAL" clId="{A6438E63-4A1E-49B5-BE9B-A2AB173A9C1F}" dt="2021-07-28T18:33:37.530" v="218" actId="207"/>
          <ac:spMkLst>
            <pc:docMk/>
            <pc:sldMk cId="4044968583" sldId="2141411241"/>
            <ac:spMk id="75" creationId="{1937883B-4EEF-42A0-818A-FDB1ECEE52C5}"/>
          </ac:spMkLst>
        </pc:spChg>
        <pc:spChg chg="mod">
          <ac:chgData name="Beth Massi" userId="fca62963-144b-49b8-8403-c8590d9d3c7c" providerId="ADAL" clId="{A6438E63-4A1E-49B5-BE9B-A2AB173A9C1F}" dt="2021-07-28T21:54:17.308" v="328" actId="1038"/>
          <ac:spMkLst>
            <pc:docMk/>
            <pc:sldMk cId="4044968583" sldId="2141411241"/>
            <ac:spMk id="77" creationId="{A75849EA-3D2C-441F-9CF4-C9688F867C10}"/>
          </ac:spMkLst>
        </pc:spChg>
        <pc:spChg chg="mod">
          <ac:chgData name="Beth Massi" userId="fca62963-144b-49b8-8403-c8590d9d3c7c" providerId="ADAL" clId="{A6438E63-4A1E-49B5-BE9B-A2AB173A9C1F}" dt="2021-07-28T18:33:37.530" v="218" actId="207"/>
          <ac:spMkLst>
            <pc:docMk/>
            <pc:sldMk cId="4044968583" sldId="2141411241"/>
            <ac:spMk id="79" creationId="{7F324942-5F43-404B-AFA7-63F3F7A807F0}"/>
          </ac:spMkLst>
        </pc:spChg>
        <pc:spChg chg="mod">
          <ac:chgData name="Beth Massi" userId="fca62963-144b-49b8-8403-c8590d9d3c7c" providerId="ADAL" clId="{A6438E63-4A1E-49B5-BE9B-A2AB173A9C1F}" dt="2021-07-28T18:33:37.530" v="218" actId="207"/>
          <ac:spMkLst>
            <pc:docMk/>
            <pc:sldMk cId="4044968583" sldId="2141411241"/>
            <ac:spMk id="84" creationId="{9E9B12AD-197E-4A69-93D4-52AD3E2D8D29}"/>
          </ac:spMkLst>
        </pc:spChg>
        <pc:spChg chg="mod">
          <ac:chgData name="Beth Massi" userId="fca62963-144b-49b8-8403-c8590d9d3c7c" providerId="ADAL" clId="{A6438E63-4A1E-49B5-BE9B-A2AB173A9C1F}" dt="2021-07-28T18:33:37.530" v="218" actId="207"/>
          <ac:spMkLst>
            <pc:docMk/>
            <pc:sldMk cId="4044968583" sldId="2141411241"/>
            <ac:spMk id="85" creationId="{C41F3F9B-9D23-4D22-88B7-1C004325E1F8}"/>
          </ac:spMkLst>
        </pc:spChg>
        <pc:spChg chg="mod">
          <ac:chgData name="Beth Massi" userId="fca62963-144b-49b8-8403-c8590d9d3c7c" providerId="ADAL" clId="{A6438E63-4A1E-49B5-BE9B-A2AB173A9C1F}" dt="2021-07-28T18:33:37.530" v="218" actId="207"/>
          <ac:spMkLst>
            <pc:docMk/>
            <pc:sldMk cId="4044968583" sldId="2141411241"/>
            <ac:spMk id="89" creationId="{6AB81AF7-D1DF-4459-B8BA-81A5EE3077EB}"/>
          </ac:spMkLst>
        </pc:spChg>
        <pc:spChg chg="mod">
          <ac:chgData name="Beth Massi" userId="fca62963-144b-49b8-8403-c8590d9d3c7c" providerId="ADAL" clId="{A6438E63-4A1E-49B5-BE9B-A2AB173A9C1F}" dt="2021-07-28T18:33:37.530" v="218" actId="207"/>
          <ac:spMkLst>
            <pc:docMk/>
            <pc:sldMk cId="4044968583" sldId="2141411241"/>
            <ac:spMk id="92" creationId="{45DDA971-407E-4BC7-9D12-4050E362AD9C}"/>
          </ac:spMkLst>
        </pc:spChg>
        <pc:spChg chg="add del mod">
          <ac:chgData name="Beth Massi" userId="fca62963-144b-49b8-8403-c8590d9d3c7c" providerId="ADAL" clId="{A6438E63-4A1E-49B5-BE9B-A2AB173A9C1F}" dt="2021-07-28T18:35:48.558" v="227" actId="12788"/>
          <ac:spMkLst>
            <pc:docMk/>
            <pc:sldMk cId="4044968583" sldId="2141411241"/>
            <ac:spMk id="94" creationId="{F00CF65D-3A0F-4426-8DAE-88E2AEDCFF8B}"/>
          </ac:spMkLst>
        </pc:spChg>
        <pc:grpChg chg="add del">
          <ac:chgData name="Beth Massi" userId="fca62963-144b-49b8-8403-c8590d9d3c7c" providerId="ADAL" clId="{A6438E63-4A1E-49B5-BE9B-A2AB173A9C1F}" dt="2021-07-28T18:33:42.469" v="220" actId="478"/>
          <ac:grpSpMkLst>
            <pc:docMk/>
            <pc:sldMk cId="4044968583" sldId="2141411241"/>
            <ac:grpSpMk id="2" creationId="{AEDDE437-DADF-42B1-859D-8ABC752C2467}"/>
          </ac:grpSpMkLst>
        </pc:grpChg>
        <pc:cxnChg chg="mod">
          <ac:chgData name="Beth Massi" userId="fca62963-144b-49b8-8403-c8590d9d3c7c" providerId="ADAL" clId="{A6438E63-4A1E-49B5-BE9B-A2AB173A9C1F}" dt="2021-07-28T18:33:42.469" v="220" actId="478"/>
          <ac:cxnSpMkLst>
            <pc:docMk/>
            <pc:sldMk cId="4044968583" sldId="2141411241"/>
            <ac:cxnSpMk id="28" creationId="{93DEC14A-0FD0-4680-B252-D3732FCCB5A6}"/>
          </ac:cxnSpMkLst>
        </pc:cxnChg>
        <pc:cxnChg chg="mod">
          <ac:chgData name="Beth Massi" userId="fca62963-144b-49b8-8403-c8590d9d3c7c" providerId="ADAL" clId="{A6438E63-4A1E-49B5-BE9B-A2AB173A9C1F}" dt="2021-07-28T18:33:42.469" v="220" actId="478"/>
          <ac:cxnSpMkLst>
            <pc:docMk/>
            <pc:sldMk cId="4044968583" sldId="2141411241"/>
            <ac:cxnSpMk id="65" creationId="{96FB3EBA-79EC-4146-AB39-C02A91EC1748}"/>
          </ac:cxnSpMkLst>
        </pc:cxnChg>
        <pc:cxnChg chg="mod">
          <ac:chgData name="Beth Massi" userId="fca62963-144b-49b8-8403-c8590d9d3c7c" providerId="ADAL" clId="{A6438E63-4A1E-49B5-BE9B-A2AB173A9C1F}" dt="2021-07-28T18:33:42.469" v="220" actId="478"/>
          <ac:cxnSpMkLst>
            <pc:docMk/>
            <pc:sldMk cId="4044968583" sldId="2141411241"/>
            <ac:cxnSpMk id="67" creationId="{6B1D526F-C182-4BCD-B008-3FB60632759A}"/>
          </ac:cxnSpMkLst>
        </pc:cxnChg>
        <pc:cxnChg chg="mod">
          <ac:chgData name="Beth Massi" userId="fca62963-144b-49b8-8403-c8590d9d3c7c" providerId="ADAL" clId="{A6438E63-4A1E-49B5-BE9B-A2AB173A9C1F}" dt="2021-07-28T18:33:42.469" v="220" actId="478"/>
          <ac:cxnSpMkLst>
            <pc:docMk/>
            <pc:sldMk cId="4044968583" sldId="2141411241"/>
            <ac:cxnSpMk id="72" creationId="{4B185094-5404-4927-A7BF-8CDD655BF1EE}"/>
          </ac:cxnSpMkLst>
        </pc:cxnChg>
        <pc:cxnChg chg="mod">
          <ac:chgData name="Beth Massi" userId="fca62963-144b-49b8-8403-c8590d9d3c7c" providerId="ADAL" clId="{A6438E63-4A1E-49B5-BE9B-A2AB173A9C1F}" dt="2021-07-28T18:33:42.469" v="220" actId="478"/>
          <ac:cxnSpMkLst>
            <pc:docMk/>
            <pc:sldMk cId="4044968583" sldId="2141411241"/>
            <ac:cxnSpMk id="76" creationId="{94E30492-1632-4AE2-8281-1E402779F0CF}"/>
          </ac:cxnSpMkLst>
        </pc:cxnChg>
        <pc:cxnChg chg="mod">
          <ac:chgData name="Beth Massi" userId="fca62963-144b-49b8-8403-c8590d9d3c7c" providerId="ADAL" clId="{A6438E63-4A1E-49B5-BE9B-A2AB173A9C1F}" dt="2021-07-28T21:54:17.308" v="328" actId="1038"/>
          <ac:cxnSpMkLst>
            <pc:docMk/>
            <pc:sldMk cId="4044968583" sldId="2141411241"/>
            <ac:cxnSpMk id="78" creationId="{DA35878C-D870-4936-AFF7-51E565A21D96}"/>
          </ac:cxnSpMkLst>
        </pc:cxnChg>
        <pc:cxnChg chg="mod">
          <ac:chgData name="Beth Massi" userId="fca62963-144b-49b8-8403-c8590d9d3c7c" providerId="ADAL" clId="{A6438E63-4A1E-49B5-BE9B-A2AB173A9C1F}" dt="2021-07-28T18:33:42.469" v="220" actId="478"/>
          <ac:cxnSpMkLst>
            <pc:docMk/>
            <pc:sldMk cId="4044968583" sldId="2141411241"/>
            <ac:cxnSpMk id="80" creationId="{504C2FE9-7526-4889-8644-3035064A2B01}"/>
          </ac:cxnSpMkLst>
        </pc:cxnChg>
        <pc:cxnChg chg="mod">
          <ac:chgData name="Beth Massi" userId="fca62963-144b-49b8-8403-c8590d9d3c7c" providerId="ADAL" clId="{A6438E63-4A1E-49B5-BE9B-A2AB173A9C1F}" dt="2021-07-28T18:33:42.469" v="220" actId="478"/>
          <ac:cxnSpMkLst>
            <pc:docMk/>
            <pc:sldMk cId="4044968583" sldId="2141411241"/>
            <ac:cxnSpMk id="81" creationId="{7DC64BAC-DDC7-49D5-880E-DDBE0B3803EC}"/>
          </ac:cxnSpMkLst>
        </pc:cxnChg>
        <pc:cxnChg chg="mod">
          <ac:chgData name="Beth Massi" userId="fca62963-144b-49b8-8403-c8590d9d3c7c" providerId="ADAL" clId="{A6438E63-4A1E-49B5-BE9B-A2AB173A9C1F}" dt="2021-07-28T18:33:42.469" v="220" actId="478"/>
          <ac:cxnSpMkLst>
            <pc:docMk/>
            <pc:sldMk cId="4044968583" sldId="2141411241"/>
            <ac:cxnSpMk id="88" creationId="{BC311752-70C6-44A4-8484-CED621860A8C}"/>
          </ac:cxnSpMkLst>
        </pc:cxnChg>
        <pc:cxnChg chg="mod">
          <ac:chgData name="Beth Massi" userId="fca62963-144b-49b8-8403-c8590d9d3c7c" providerId="ADAL" clId="{A6438E63-4A1E-49B5-BE9B-A2AB173A9C1F}" dt="2021-07-28T18:33:42.469" v="220" actId="478"/>
          <ac:cxnSpMkLst>
            <pc:docMk/>
            <pc:sldMk cId="4044968583" sldId="2141411241"/>
            <ac:cxnSpMk id="91" creationId="{261E373C-9B2B-47ED-8475-E765535FDE9B}"/>
          </ac:cxnSpMkLst>
        </pc:cxnChg>
      </pc:sldChg>
      <pc:sldChg chg="modSp mod">
        <pc:chgData name="Beth Massi" userId="fca62963-144b-49b8-8403-c8590d9d3c7c" providerId="ADAL" clId="{A6438E63-4A1E-49B5-BE9B-A2AB173A9C1F}" dt="2021-07-29T00:42:00.115" v="1029" actId="12788"/>
        <pc:sldMkLst>
          <pc:docMk/>
          <pc:sldMk cId="123559005" sldId="2141411243"/>
        </pc:sldMkLst>
        <pc:spChg chg="mod">
          <ac:chgData name="Beth Massi" userId="fca62963-144b-49b8-8403-c8590d9d3c7c" providerId="ADAL" clId="{A6438E63-4A1E-49B5-BE9B-A2AB173A9C1F}" dt="2021-07-29T00:42:00.115" v="1029" actId="12788"/>
          <ac:spMkLst>
            <pc:docMk/>
            <pc:sldMk cId="123559005" sldId="2141411243"/>
            <ac:spMk id="6" creationId="{53158991-1CC4-4DC2-B560-2442F3F209E0}"/>
          </ac:spMkLst>
        </pc:spChg>
        <pc:picChg chg="mod">
          <ac:chgData name="Beth Massi" userId="fca62963-144b-49b8-8403-c8590d9d3c7c" providerId="ADAL" clId="{A6438E63-4A1E-49B5-BE9B-A2AB173A9C1F}" dt="2021-07-28T18:28:37.238" v="176" actId="1076"/>
          <ac:picMkLst>
            <pc:docMk/>
            <pc:sldMk cId="123559005" sldId="2141411243"/>
            <ac:picMk id="3" creationId="{1B8A24C1-970A-4286-8846-9A61020557C5}"/>
          </ac:picMkLst>
        </pc:picChg>
      </pc:sldChg>
      <pc:sldChg chg="addSp modSp mod setBg modClrScheme chgLayout">
        <pc:chgData name="Beth Massi" userId="fca62963-144b-49b8-8403-c8590d9d3c7c" providerId="ADAL" clId="{A6438E63-4A1E-49B5-BE9B-A2AB173A9C1F}" dt="2021-07-28T21:52:08.532" v="318" actId="403"/>
        <pc:sldMkLst>
          <pc:docMk/>
          <pc:sldMk cId="974855394" sldId="2141411244"/>
        </pc:sldMkLst>
        <pc:spChg chg="add mod">
          <ac:chgData name="Beth Massi" userId="fca62963-144b-49b8-8403-c8590d9d3c7c" providerId="ADAL" clId="{A6438E63-4A1E-49B5-BE9B-A2AB173A9C1F}" dt="2021-07-28T21:52:08.532" v="318" actId="403"/>
          <ac:spMkLst>
            <pc:docMk/>
            <pc:sldMk cId="974855394" sldId="2141411244"/>
            <ac:spMk id="2" creationId="{7F710568-2E1D-4202-AC67-75DA8096B5B6}"/>
          </ac:spMkLst>
        </pc:spChg>
        <pc:picChg chg="mod">
          <ac:chgData name="Beth Massi" userId="fca62963-144b-49b8-8403-c8590d9d3c7c" providerId="ADAL" clId="{A6438E63-4A1E-49B5-BE9B-A2AB173A9C1F}" dt="2021-07-28T21:51:58.708" v="314" actId="1076"/>
          <ac:picMkLst>
            <pc:docMk/>
            <pc:sldMk cId="974855394" sldId="2141411244"/>
            <ac:picMk id="5" creationId="{68BE2FAF-FBE5-49AF-AB8D-E64A1D2CBF63}"/>
          </ac:picMkLst>
        </pc:picChg>
      </pc:sldChg>
      <pc:sldChg chg="del mod modShow">
        <pc:chgData name="Beth Massi" userId="fca62963-144b-49b8-8403-c8590d9d3c7c" providerId="ADAL" clId="{A6438E63-4A1E-49B5-BE9B-A2AB173A9C1F}" dt="2021-07-28T22:04:49.565" v="343" actId="47"/>
        <pc:sldMkLst>
          <pc:docMk/>
          <pc:sldMk cId="4146892401" sldId="2141411245"/>
        </pc:sldMkLst>
      </pc:sldChg>
      <pc:sldChg chg="del mod modShow">
        <pc:chgData name="Beth Massi" userId="fca62963-144b-49b8-8403-c8590d9d3c7c" providerId="ADAL" clId="{A6438E63-4A1E-49B5-BE9B-A2AB173A9C1F}" dt="2021-07-28T22:04:49.565" v="343" actId="47"/>
        <pc:sldMkLst>
          <pc:docMk/>
          <pc:sldMk cId="2653641532" sldId="2141411246"/>
        </pc:sldMkLst>
      </pc:sldChg>
      <pc:sldChg chg="del mod modShow">
        <pc:chgData name="Beth Massi" userId="fca62963-144b-49b8-8403-c8590d9d3c7c" providerId="ADAL" clId="{A6438E63-4A1E-49B5-BE9B-A2AB173A9C1F}" dt="2021-07-28T22:04:49.565" v="343" actId="47"/>
        <pc:sldMkLst>
          <pc:docMk/>
          <pc:sldMk cId="3675556644" sldId="2141411247"/>
        </pc:sldMkLst>
      </pc:sldChg>
      <pc:sldChg chg="del mod modShow">
        <pc:chgData name="Beth Massi" userId="fca62963-144b-49b8-8403-c8590d9d3c7c" providerId="ADAL" clId="{A6438E63-4A1E-49B5-BE9B-A2AB173A9C1F}" dt="2021-07-28T22:04:49.565" v="343" actId="47"/>
        <pc:sldMkLst>
          <pc:docMk/>
          <pc:sldMk cId="789500503" sldId="2141411248"/>
        </pc:sldMkLst>
      </pc:sldChg>
      <pc:sldChg chg="del mod modShow">
        <pc:chgData name="Beth Massi" userId="fca62963-144b-49b8-8403-c8590d9d3c7c" providerId="ADAL" clId="{A6438E63-4A1E-49B5-BE9B-A2AB173A9C1F}" dt="2021-07-28T22:04:49.565" v="343" actId="47"/>
        <pc:sldMkLst>
          <pc:docMk/>
          <pc:sldMk cId="4244364695" sldId="2141411249"/>
        </pc:sldMkLst>
      </pc:sldChg>
      <pc:sldChg chg="del mod modShow">
        <pc:chgData name="Beth Massi" userId="fca62963-144b-49b8-8403-c8590d9d3c7c" providerId="ADAL" clId="{A6438E63-4A1E-49B5-BE9B-A2AB173A9C1F}" dt="2021-07-28T22:04:49.565" v="343" actId="47"/>
        <pc:sldMkLst>
          <pc:docMk/>
          <pc:sldMk cId="2837872758" sldId="2141411250"/>
        </pc:sldMkLst>
      </pc:sldChg>
      <pc:sldChg chg="del mod modShow">
        <pc:chgData name="Beth Massi" userId="fca62963-144b-49b8-8403-c8590d9d3c7c" providerId="ADAL" clId="{A6438E63-4A1E-49B5-BE9B-A2AB173A9C1F}" dt="2021-07-28T22:04:49.565" v="343" actId="47"/>
        <pc:sldMkLst>
          <pc:docMk/>
          <pc:sldMk cId="867656916" sldId="2141411251"/>
        </pc:sldMkLst>
      </pc:sldChg>
      <pc:sldChg chg="addSp delSp modSp new mod">
        <pc:chgData name="Beth Massi" userId="fca62963-144b-49b8-8403-c8590d9d3c7c" providerId="ADAL" clId="{A6438E63-4A1E-49B5-BE9B-A2AB173A9C1F}" dt="2021-07-28T21:56:57.467" v="334" actId="20577"/>
        <pc:sldMkLst>
          <pc:docMk/>
          <pc:sldMk cId="4236077033" sldId="2141411252"/>
        </pc:sldMkLst>
        <pc:spChg chg="mod">
          <ac:chgData name="Beth Massi" userId="fca62963-144b-49b8-8403-c8590d9d3c7c" providerId="ADAL" clId="{A6438E63-4A1E-49B5-BE9B-A2AB173A9C1F}" dt="2021-07-28T21:56:57.467" v="334" actId="20577"/>
          <ac:spMkLst>
            <pc:docMk/>
            <pc:sldMk cId="4236077033" sldId="2141411252"/>
            <ac:spMk id="2" creationId="{130A1C06-9966-4A13-965F-F126A1BB8233}"/>
          </ac:spMkLst>
        </pc:spChg>
        <pc:spChg chg="del">
          <ac:chgData name="Beth Massi" userId="fca62963-144b-49b8-8403-c8590d9d3c7c" providerId="ADAL" clId="{A6438E63-4A1E-49B5-BE9B-A2AB173A9C1F}" dt="2021-07-28T18:24:09.962" v="3" actId="478"/>
          <ac:spMkLst>
            <pc:docMk/>
            <pc:sldMk cId="4236077033" sldId="2141411252"/>
            <ac:spMk id="3" creationId="{C247AB89-4743-4F07-9734-9E48B1587876}"/>
          </ac:spMkLst>
        </pc:spChg>
        <pc:graphicFrameChg chg="add mod modGraphic">
          <ac:chgData name="Beth Massi" userId="fca62963-144b-49b8-8403-c8590d9d3c7c" providerId="ADAL" clId="{A6438E63-4A1E-49B5-BE9B-A2AB173A9C1F}" dt="2021-07-28T18:31:11.243" v="215" actId="207"/>
          <ac:graphicFrameMkLst>
            <pc:docMk/>
            <pc:sldMk cId="4236077033" sldId="2141411252"/>
            <ac:graphicFrameMk id="4" creationId="{1D00D0F7-7D74-40B6-BEB4-6BA3BC6070D7}"/>
          </ac:graphicFrameMkLst>
        </pc:graphicFrameChg>
        <pc:picChg chg="add">
          <ac:chgData name="Beth Massi" userId="fca62963-144b-49b8-8403-c8590d9d3c7c" providerId="ADAL" clId="{A6438E63-4A1E-49B5-BE9B-A2AB173A9C1F}" dt="2021-07-28T18:28:41.415" v="177" actId="22"/>
          <ac:picMkLst>
            <pc:docMk/>
            <pc:sldMk cId="4236077033" sldId="2141411252"/>
            <ac:picMk id="6" creationId="{4251B0A8-D554-41E7-9F7B-4C29F0D9F044}"/>
          </ac:picMkLst>
        </pc:picChg>
      </pc:sldChg>
      <pc:sldChg chg="addSp delSp modSp new mod">
        <pc:chgData name="Beth Massi" userId="fca62963-144b-49b8-8403-c8590d9d3c7c" providerId="ADAL" clId="{A6438E63-4A1E-49B5-BE9B-A2AB173A9C1F}" dt="2021-07-29T00:29:07.364" v="495"/>
        <pc:sldMkLst>
          <pc:docMk/>
          <pc:sldMk cId="897969860" sldId="2141411253"/>
        </pc:sldMkLst>
        <pc:spChg chg="mod">
          <ac:chgData name="Beth Massi" userId="fca62963-144b-49b8-8403-c8590d9d3c7c" providerId="ADAL" clId="{A6438E63-4A1E-49B5-BE9B-A2AB173A9C1F}" dt="2021-07-28T21:57:02.068" v="336" actId="20577"/>
          <ac:spMkLst>
            <pc:docMk/>
            <pc:sldMk cId="897969860" sldId="2141411253"/>
            <ac:spMk id="2" creationId="{1CF83341-910F-4EE2-A60C-A47BAEE07CD4}"/>
          </ac:spMkLst>
        </pc:spChg>
        <pc:spChg chg="del mod">
          <ac:chgData name="Beth Massi" userId="fca62963-144b-49b8-8403-c8590d9d3c7c" providerId="ADAL" clId="{A6438E63-4A1E-49B5-BE9B-A2AB173A9C1F}" dt="2021-07-29T00:26:06.346" v="475" actId="478"/>
          <ac:spMkLst>
            <pc:docMk/>
            <pc:sldMk cId="897969860" sldId="2141411253"/>
            <ac:spMk id="3" creationId="{1321A010-FD01-462C-9863-D4D63F8368B9}"/>
          </ac:spMkLst>
        </pc:spChg>
        <pc:spChg chg="add mod">
          <ac:chgData name="Beth Massi" userId="fca62963-144b-49b8-8403-c8590d9d3c7c" providerId="ADAL" clId="{A6438E63-4A1E-49B5-BE9B-A2AB173A9C1F}" dt="2021-07-29T00:26:31.521" v="478" actId="1076"/>
          <ac:spMkLst>
            <pc:docMk/>
            <pc:sldMk cId="897969860" sldId="2141411253"/>
            <ac:spMk id="6" creationId="{90996BF8-D33B-4E84-B2AD-15490BE742B2}"/>
          </ac:spMkLst>
        </pc:spChg>
        <pc:graphicFrameChg chg="add mod modGraphic">
          <ac:chgData name="Beth Massi" userId="fca62963-144b-49b8-8403-c8590d9d3c7c" providerId="ADAL" clId="{A6438E63-4A1E-49B5-BE9B-A2AB173A9C1F}" dt="2021-07-29T00:29:07.364" v="495"/>
          <ac:graphicFrameMkLst>
            <pc:docMk/>
            <pc:sldMk cId="897969860" sldId="2141411253"/>
            <ac:graphicFrameMk id="7" creationId="{3AD934E8-C0FF-443E-9F40-428851595016}"/>
          </ac:graphicFrameMkLst>
        </pc:graphicFrameChg>
        <pc:picChg chg="add">
          <ac:chgData name="Beth Massi" userId="fca62963-144b-49b8-8403-c8590d9d3c7c" providerId="ADAL" clId="{A6438E63-4A1E-49B5-BE9B-A2AB173A9C1F}" dt="2021-07-28T18:30:04.538" v="203" actId="22"/>
          <ac:picMkLst>
            <pc:docMk/>
            <pc:sldMk cId="897969860" sldId="2141411253"/>
            <ac:picMk id="4" creationId="{2FE0BC57-5E60-48CE-8454-A17B95BE3D4D}"/>
          </ac:picMkLst>
        </pc:picChg>
      </pc:sldChg>
      <pc:sldChg chg="addSp delSp modSp add mod setBg modClrScheme chgLayout">
        <pc:chgData name="Beth Massi" userId="fca62963-144b-49b8-8403-c8590d9d3c7c" providerId="ADAL" clId="{A6438E63-4A1E-49B5-BE9B-A2AB173A9C1F}" dt="2021-07-29T00:34:09.715" v="540" actId="122"/>
        <pc:sldMkLst>
          <pc:docMk/>
          <pc:sldMk cId="1537959729" sldId="2141411254"/>
        </pc:sldMkLst>
        <pc:spChg chg="mod ord">
          <ac:chgData name="Beth Massi" userId="fca62963-144b-49b8-8403-c8590d9d3c7c" providerId="ADAL" clId="{A6438E63-4A1E-49B5-BE9B-A2AB173A9C1F}" dt="2021-07-29T00:33:05.705" v="520" actId="26606"/>
          <ac:spMkLst>
            <pc:docMk/>
            <pc:sldMk cId="1537959729" sldId="2141411254"/>
            <ac:spMk id="2" creationId="{1CF83341-910F-4EE2-A60C-A47BAEE07CD4}"/>
          </ac:spMkLst>
        </pc:spChg>
        <pc:spChg chg="del mod">
          <ac:chgData name="Beth Massi" userId="fca62963-144b-49b8-8403-c8590d9d3c7c" providerId="ADAL" clId="{A6438E63-4A1E-49B5-BE9B-A2AB173A9C1F}" dt="2021-07-29T00:32:34.025" v="502"/>
          <ac:spMkLst>
            <pc:docMk/>
            <pc:sldMk cId="1537959729" sldId="2141411254"/>
            <ac:spMk id="3" creationId="{D2EA870E-DF0D-4236-9FE5-AB27040C1E72}"/>
          </ac:spMkLst>
        </pc:spChg>
        <pc:spChg chg="add mod ord">
          <ac:chgData name="Beth Massi" userId="fca62963-144b-49b8-8403-c8590d9d3c7c" providerId="ADAL" clId="{A6438E63-4A1E-49B5-BE9B-A2AB173A9C1F}" dt="2021-07-29T00:33:22.425" v="523" actId="6549"/>
          <ac:spMkLst>
            <pc:docMk/>
            <pc:sldMk cId="1537959729" sldId="2141411254"/>
            <ac:spMk id="7" creationId="{865AF6B2-B88D-43B8-BCAB-7F29E004D850}"/>
          </ac:spMkLst>
        </pc:spChg>
        <pc:spChg chg="add mod">
          <ac:chgData name="Beth Massi" userId="fca62963-144b-49b8-8403-c8590d9d3c7c" providerId="ADAL" clId="{A6438E63-4A1E-49B5-BE9B-A2AB173A9C1F}" dt="2021-07-29T00:34:09.715" v="540" actId="122"/>
          <ac:spMkLst>
            <pc:docMk/>
            <pc:sldMk cId="1537959729" sldId="2141411254"/>
            <ac:spMk id="8" creationId="{F985A609-1F88-41E8-B3F6-B08B10BD24BA}"/>
          </ac:spMkLst>
        </pc:spChg>
        <pc:spChg chg="add">
          <ac:chgData name="Beth Massi" userId="fca62963-144b-49b8-8403-c8590d9d3c7c" providerId="ADAL" clId="{A6438E63-4A1E-49B5-BE9B-A2AB173A9C1F}" dt="2021-07-29T00:33:05.705" v="520" actId="26606"/>
          <ac:spMkLst>
            <pc:docMk/>
            <pc:sldMk cId="1537959729" sldId="2141411254"/>
            <ac:spMk id="12" creationId="{59A309A7-1751-4ABE-A3C1-EEC40366AD89}"/>
          </ac:spMkLst>
        </pc:spChg>
        <pc:spChg chg="add">
          <ac:chgData name="Beth Massi" userId="fca62963-144b-49b8-8403-c8590d9d3c7c" providerId="ADAL" clId="{A6438E63-4A1E-49B5-BE9B-A2AB173A9C1F}" dt="2021-07-29T00:33:05.705" v="520" actId="26606"/>
          <ac:spMkLst>
            <pc:docMk/>
            <pc:sldMk cId="1537959729" sldId="2141411254"/>
            <ac:spMk id="14" creationId="{967D8EB6-EAE1-4F9C-B398-83321E287204}"/>
          </ac:spMkLst>
        </pc:spChg>
        <pc:graphicFrameChg chg="add del modGraphic">
          <ac:chgData name="Beth Massi" userId="fca62963-144b-49b8-8403-c8590d9d3c7c" providerId="ADAL" clId="{A6438E63-4A1E-49B5-BE9B-A2AB173A9C1F}" dt="2021-07-29T00:30:28.347" v="497" actId="1032"/>
          <ac:graphicFrameMkLst>
            <pc:docMk/>
            <pc:sldMk cId="1537959729" sldId="2141411254"/>
            <ac:graphicFrameMk id="5" creationId="{F0430275-2661-4CE4-AAA5-8D926F15FED2}"/>
          </ac:graphicFrameMkLst>
        </pc:graphicFrameChg>
        <pc:graphicFrameChg chg="add del modGraphic">
          <ac:chgData name="Beth Massi" userId="fca62963-144b-49b8-8403-c8590d9d3c7c" providerId="ADAL" clId="{A6438E63-4A1E-49B5-BE9B-A2AB173A9C1F}" dt="2021-07-29T00:31:52.463" v="499" actId="478"/>
          <ac:graphicFrameMkLst>
            <pc:docMk/>
            <pc:sldMk cId="1537959729" sldId="2141411254"/>
            <ac:graphicFrameMk id="6" creationId="{5EF1F125-CC34-45DF-BA20-618B0D51FCCE}"/>
          </ac:graphicFrameMkLst>
        </pc:graphicFrameChg>
        <pc:picChg chg="mod">
          <ac:chgData name="Beth Massi" userId="fca62963-144b-49b8-8403-c8590d9d3c7c" providerId="ADAL" clId="{A6438E63-4A1E-49B5-BE9B-A2AB173A9C1F}" dt="2021-07-29T00:33:05.705" v="520" actId="26606"/>
          <ac:picMkLst>
            <pc:docMk/>
            <pc:sldMk cId="1537959729" sldId="2141411254"/>
            <ac:picMk id="4" creationId="{2FE0BC57-5E60-48CE-8454-A17B95BE3D4D}"/>
          </ac:picMkLst>
        </pc:picChg>
      </pc:sldChg>
    </pc:docChg>
  </pc:docChgLst>
  <pc:docChgLst>
    <pc:chgData name="Guest User" userId="S::urn:spo:anon#94a1644403e0c30b9df3e8c47bce9060a4ece72c9c1a3e5ca245411926784e31::" providerId="AD" clId="Web-{F83733F1-7981-16BB-EBEF-7C4C7BD31D23}"/>
    <pc:docChg chg="modSld">
      <pc:chgData name="Guest User" userId="S::urn:spo:anon#94a1644403e0c30b9df3e8c47bce9060a4ece72c9c1a3e5ca245411926784e31::" providerId="AD" clId="Web-{F83733F1-7981-16BB-EBEF-7C4C7BD31D23}" dt="2021-07-28T21:23:30.130" v="124" actId="14100"/>
      <pc:docMkLst>
        <pc:docMk/>
      </pc:docMkLst>
      <pc:sldChg chg="addSp modSp">
        <pc:chgData name="Guest User" userId="S::urn:spo:anon#94a1644403e0c30b9df3e8c47bce9060a4ece72c9c1a3e5ca245411926784e31::" providerId="AD" clId="Web-{F83733F1-7981-16BB-EBEF-7C4C7BD31D23}" dt="2021-07-28T21:22:59.097" v="70" actId="20577"/>
        <pc:sldMkLst>
          <pc:docMk/>
          <pc:sldMk cId="897969860" sldId="2141411253"/>
        </pc:sldMkLst>
        <pc:spChg chg="add mod">
          <ac:chgData name="Guest User" userId="S::urn:spo:anon#94a1644403e0c30b9df3e8c47bce9060a4ece72c9c1a3e5ca245411926784e31::" providerId="AD" clId="Web-{F83733F1-7981-16BB-EBEF-7C4C7BD31D23}" dt="2021-07-28T21:22:59.097" v="70" actId="20577"/>
          <ac:spMkLst>
            <pc:docMk/>
            <pc:sldMk cId="897969860" sldId="2141411253"/>
            <ac:spMk id="3" creationId="{1321A010-FD01-462C-9863-D4D63F8368B9}"/>
          </ac:spMkLst>
        </pc:spChg>
      </pc:sldChg>
      <pc:sldChg chg="addSp modSp">
        <pc:chgData name="Guest User" userId="S::urn:spo:anon#94a1644403e0c30b9df3e8c47bce9060a4ece72c9c1a3e5ca245411926784e31::" providerId="AD" clId="Web-{F83733F1-7981-16BB-EBEF-7C4C7BD31D23}" dt="2021-07-28T21:23:30.130" v="124" actId="14100"/>
        <pc:sldMkLst>
          <pc:docMk/>
          <pc:sldMk cId="1537959729" sldId="2141411254"/>
        </pc:sldMkLst>
        <pc:spChg chg="add mod">
          <ac:chgData name="Guest User" userId="S::urn:spo:anon#94a1644403e0c30b9df3e8c47bce9060a4ece72c9c1a3e5ca245411926784e31::" providerId="AD" clId="Web-{F83733F1-7981-16BB-EBEF-7C4C7BD31D23}" dt="2021-07-28T21:23:30.130" v="124" actId="14100"/>
          <ac:spMkLst>
            <pc:docMk/>
            <pc:sldMk cId="1537959729" sldId="2141411254"/>
            <ac:spMk id="3" creationId="{D2EA870E-DF0D-4236-9FE5-AB27040C1E7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1.xml"/></Relationships>
</file>

<file path=ppt/charts/_rels/chart5.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DNFMember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8346966166091304E-2"/>
          <c:y val="4.2753838290686103E-2"/>
          <c:w val="0.77690471261988547"/>
          <c:h val="0.87177611008984657"/>
        </c:manualLayout>
      </c:layout>
      <c:bubbleChart>
        <c:varyColors val="1"/>
        <c:ser>
          <c:idx val="0"/>
          <c:order val="0"/>
          <c:tx>
            <c:strRef>
              <c:f>'[Top 30 projects 7_1_2018 - 6_30_2019.xlsx]Data'!$B$2</c:f>
              <c:strCache>
                <c:ptCount val="1"/>
                <c:pt idx="0">
                  <c:v>React (5011 authors)</c:v>
                </c:pt>
              </c:strCache>
            </c:strRef>
          </c:tx>
          <c:spPr>
            <a:solidFill>
              <a:srgbClr val="30E5D0"/>
            </a:solidFill>
            <a:ln>
              <a:noFill/>
            </a:ln>
          </c:spPr>
          <c:invertIfNegative val="1"/>
          <c:xVal>
            <c:numRef>
              <c:f>'[Top 30 projects 7_1_2018 - 6_30_2019.xlsx]Data'!$C$2</c:f>
              <c:numCache>
                <c:formatCode>#,##0</c:formatCode>
                <c:ptCount val="1"/>
                <c:pt idx="0">
                  <c:v>46704</c:v>
                </c:pt>
              </c:numCache>
            </c:numRef>
          </c:xVal>
          <c:yVal>
            <c:numRef>
              <c:f>'[Top 30 projects 7_1_2018 - 6_30_2019.xlsx]Data'!$D$2</c:f>
              <c:numCache>
                <c:formatCode>#,##0</c:formatCode>
                <c:ptCount val="1"/>
                <c:pt idx="0">
                  <c:v>33199</c:v>
                </c:pt>
              </c:numCache>
            </c:numRef>
          </c:yVal>
          <c:bubbleSize>
            <c:numRef>
              <c:f>'[Top 30 projects 7_1_2018 - 6_30_2019.xlsx]Data'!$F$2</c:f>
              <c:numCache>
                <c:formatCode>General</c:formatCode>
                <c:ptCount val="1"/>
                <c:pt idx="0">
                  <c:v>70.8</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 xmlns:c16="http://schemas.microsoft.com/office/drawing/2014/chart" uri="{C3380CC4-5D6E-409C-BE32-E72D297353CC}">
              <c16:uniqueId val="{00000000-E730-4328-851E-7DEC59A16D8D}"/>
            </c:ext>
          </c:extLst>
        </c:ser>
        <c:ser>
          <c:idx val="1"/>
          <c:order val="1"/>
          <c:tx>
            <c:strRef>
              <c:f>'[Top 30 projects 7_1_2018 - 6_30_2019.xlsx]Data'!$B$3</c:f>
              <c:strCache>
                <c:ptCount val="1"/>
                <c:pt idx="0">
                  <c:v>Linux (3899 authors)</c:v>
                </c:pt>
              </c:strCache>
            </c:strRef>
          </c:tx>
          <c:spPr>
            <a:solidFill>
              <a:srgbClr val="50E6FF"/>
            </a:solidFill>
            <a:ln>
              <a:noFill/>
            </a:ln>
          </c:spPr>
          <c:invertIfNegative val="1"/>
          <c:xVal>
            <c:numRef>
              <c:f>'[Top 30 projects 7_1_2018 - 6_30_2019.xlsx]Data'!$C$3</c:f>
              <c:numCache>
                <c:formatCode>#,##0</c:formatCode>
                <c:ptCount val="1"/>
                <c:pt idx="0">
                  <c:v>62795</c:v>
                </c:pt>
              </c:numCache>
            </c:numRef>
          </c:xVal>
          <c:yVal>
            <c:numRef>
              <c:f>'[Top 30 projects 7_1_2018 - 6_30_2019.xlsx]Data'!$D$3</c:f>
              <c:numCache>
                <c:formatCode>#,##0</c:formatCode>
                <c:ptCount val="1"/>
                <c:pt idx="0">
                  <c:v>99310</c:v>
                </c:pt>
              </c:numCache>
            </c:numRef>
          </c:yVal>
          <c:bubbleSize>
            <c:numRef>
              <c:f>'[Top 30 projects 7_1_2018 - 6_30_2019.xlsx]Data'!$F$3</c:f>
              <c:numCache>
                <c:formatCode>General</c:formatCode>
                <c:ptCount val="1"/>
                <c:pt idx="0">
                  <c:v>62.4</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 xmlns:c16="http://schemas.microsoft.com/office/drawing/2014/chart" uri="{C3380CC4-5D6E-409C-BE32-E72D297353CC}">
              <c16:uniqueId val="{00000001-E730-4328-851E-7DEC59A16D8D}"/>
            </c:ext>
          </c:extLst>
        </c:ser>
        <c:ser>
          <c:idx val="2"/>
          <c:order val="2"/>
          <c:tx>
            <c:strRef>
              <c:f>'[Top 30 projects 7_1_2018 - 6_30_2019.xlsx]Data'!$B$4</c:f>
              <c:strCache>
                <c:ptCount val="1"/>
                <c:pt idx="0">
                  <c:v>Kubernetes (3794 authors)</c:v>
                </c:pt>
              </c:strCache>
            </c:strRef>
          </c:tx>
          <c:spPr>
            <a:solidFill>
              <a:srgbClr val="0078D4"/>
            </a:solidFill>
            <a:ln>
              <a:noFill/>
            </a:ln>
          </c:spPr>
          <c:invertIfNegative val="1"/>
          <c:xVal>
            <c:numRef>
              <c:f>'[Top 30 projects 7_1_2018 - 6_30_2019.xlsx]Data'!$C$4</c:f>
              <c:numCache>
                <c:formatCode>#,##0</c:formatCode>
                <c:ptCount val="1"/>
                <c:pt idx="0">
                  <c:v>31339</c:v>
                </c:pt>
              </c:numCache>
            </c:numRef>
          </c:xVal>
          <c:yVal>
            <c:numRef>
              <c:f>'[Top 30 projects 7_1_2018 - 6_30_2019.xlsx]Data'!$D$4</c:f>
              <c:numCache>
                <c:formatCode>#,##0</c:formatCode>
                <c:ptCount val="1"/>
                <c:pt idx="0">
                  <c:v>70031</c:v>
                </c:pt>
              </c:numCache>
            </c:numRef>
          </c:yVal>
          <c:bubbleSize>
            <c:numRef>
              <c:f>'[Top 30 projects 7_1_2018 - 6_30_2019.xlsx]Data'!$F$4</c:f>
              <c:numCache>
                <c:formatCode>General</c:formatCode>
                <c:ptCount val="1"/>
                <c:pt idx="0">
                  <c:v>61.6</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 xmlns:c16="http://schemas.microsoft.com/office/drawing/2014/chart" uri="{C3380CC4-5D6E-409C-BE32-E72D297353CC}">
              <c16:uniqueId val="{00000002-E730-4328-851E-7DEC59A16D8D}"/>
            </c:ext>
          </c:extLst>
        </c:ser>
        <c:ser>
          <c:idx val="3"/>
          <c:order val="3"/>
          <c:tx>
            <c:strRef>
              <c:f>'[Top 30 projects 7_1_2018 - 6_30_2019.xlsx]Data'!$B$5</c:f>
              <c:strCache>
                <c:ptCount val="1"/>
                <c:pt idx="0">
                  <c:v>DefinitelyTyped (3587 authors)</c:v>
                </c:pt>
              </c:strCache>
            </c:strRef>
          </c:tx>
          <c:spPr>
            <a:solidFill>
              <a:srgbClr val="D6FAF6"/>
            </a:solidFill>
          </c:spPr>
          <c:invertIfNegative val="1"/>
          <c:xVal>
            <c:numRef>
              <c:f>'[Top 30 projects 7_1_2018 - 6_30_2019.xlsx]Data'!$C$5</c:f>
              <c:numCache>
                <c:formatCode>#,##0</c:formatCode>
                <c:ptCount val="1"/>
                <c:pt idx="0">
                  <c:v>6726</c:v>
                </c:pt>
              </c:numCache>
            </c:numRef>
          </c:xVal>
          <c:yVal>
            <c:numRef>
              <c:f>'[Top 30 projects 7_1_2018 - 6_30_2019.xlsx]Data'!$D$5</c:f>
              <c:numCache>
                <c:formatCode>#,##0</c:formatCode>
                <c:ptCount val="1"/>
                <c:pt idx="0">
                  <c:v>9097</c:v>
                </c:pt>
              </c:numCache>
            </c:numRef>
          </c:yVal>
          <c:bubbleSize>
            <c:numRef>
              <c:f>'[Top 30 projects 7_1_2018 - 6_30_2019.xlsx]Data'!$F$5</c:f>
              <c:numCache>
                <c:formatCode>General</c:formatCode>
                <c:ptCount val="1"/>
                <c:pt idx="0">
                  <c:v>59.9</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E730-4328-851E-7DEC59A16D8D}"/>
            </c:ext>
          </c:extLst>
        </c:ser>
        <c:ser>
          <c:idx val="4"/>
          <c:order val="4"/>
          <c:tx>
            <c:strRef>
              <c:f>'[Top 30 projects 7_1_2018 - 6_30_2019.xlsx]Data'!$B$6</c:f>
              <c:strCache>
                <c:ptCount val="1"/>
                <c:pt idx="0">
                  <c:v>Homebrew (2858 authors)</c:v>
                </c:pt>
              </c:strCache>
            </c:strRef>
          </c:tx>
          <c:spPr>
            <a:solidFill>
              <a:srgbClr val="0090A8"/>
            </a:solidFill>
            <a:ln>
              <a:noFill/>
            </a:ln>
          </c:spPr>
          <c:invertIfNegative val="1"/>
          <c:xVal>
            <c:numRef>
              <c:f>'[Top 30 projects 7_1_2018 - 6_30_2019.xlsx]Data'!$C$6</c:f>
              <c:numCache>
                <c:formatCode>#,##0</c:formatCode>
                <c:ptCount val="1"/>
                <c:pt idx="0">
                  <c:v>34179</c:v>
                </c:pt>
              </c:numCache>
            </c:numRef>
          </c:xVal>
          <c:yVal>
            <c:numRef>
              <c:f>'[Top 30 projects 7_1_2018 - 6_30_2019.xlsx]Data'!$D$6</c:f>
              <c:numCache>
                <c:formatCode>#,##0</c:formatCode>
                <c:ptCount val="1"/>
                <c:pt idx="0">
                  <c:v>32790</c:v>
                </c:pt>
              </c:numCache>
            </c:numRef>
          </c:yVal>
          <c:bubbleSize>
            <c:numRef>
              <c:f>'[Top 30 projects 7_1_2018 - 6_30_2019.xlsx]Data'!$F$6</c:f>
              <c:numCache>
                <c:formatCode>General</c:formatCode>
                <c:ptCount val="1"/>
                <c:pt idx="0">
                  <c:v>53.5</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 xmlns:c16="http://schemas.microsoft.com/office/drawing/2014/chart" uri="{C3380CC4-5D6E-409C-BE32-E72D297353CC}">
              <c16:uniqueId val="{00000004-E730-4328-851E-7DEC59A16D8D}"/>
            </c:ext>
          </c:extLst>
        </c:ser>
        <c:ser>
          <c:idx val="5"/>
          <c:order val="5"/>
          <c:tx>
            <c:strRef>
              <c:f>'[Top 30 projects 7_1_2018 - 6_30_2019.xlsx]Data'!$B$7</c:f>
              <c:strCache>
                <c:ptCount val="1"/>
                <c:pt idx="0">
                  <c:v>dotnet (2142 authors)</c:v>
                </c:pt>
              </c:strCache>
            </c:strRef>
          </c:tx>
          <c:spPr>
            <a:solidFill>
              <a:srgbClr val="967FE5"/>
            </a:solidFill>
            <a:ln>
              <a:noFill/>
            </a:ln>
          </c:spPr>
          <c:invertIfNegative val="1"/>
          <c:xVal>
            <c:numRef>
              <c:f>'[Top 30 projects 7_1_2018 - 6_30_2019.xlsx]Data'!$C$7</c:f>
              <c:numCache>
                <c:formatCode>#,##0</c:formatCode>
                <c:ptCount val="1"/>
                <c:pt idx="0">
                  <c:v>102856</c:v>
                </c:pt>
              </c:numCache>
            </c:numRef>
          </c:xVal>
          <c:yVal>
            <c:numRef>
              <c:f>'[Top 30 projects 7_1_2018 - 6_30_2019.xlsx]Data'!$D$7</c:f>
              <c:numCache>
                <c:formatCode>#,##0</c:formatCode>
                <c:ptCount val="1"/>
                <c:pt idx="0">
                  <c:v>51413</c:v>
                </c:pt>
              </c:numCache>
            </c:numRef>
          </c:yVal>
          <c:bubbleSize>
            <c:numRef>
              <c:f>'[Top 30 projects 7_1_2018 - 6_30_2019.xlsx]Data'!$F$7</c:f>
              <c:numCache>
                <c:formatCode>General</c:formatCode>
                <c:ptCount val="1"/>
                <c:pt idx="0">
                  <c:v>46.3</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 xmlns:c16="http://schemas.microsoft.com/office/drawing/2014/chart" uri="{C3380CC4-5D6E-409C-BE32-E72D297353CC}">
              <c16:uniqueId val="{00000005-E730-4328-851E-7DEC59A16D8D}"/>
            </c:ext>
          </c:extLst>
        </c:ser>
        <c:ser>
          <c:idx val="6"/>
          <c:order val="6"/>
          <c:tx>
            <c:strRef>
              <c:f>'[Top 30 projects 7_1_2018 - 6_30_2019.xlsx]Data'!$B$8</c:f>
              <c:strCache>
                <c:ptCount val="1"/>
                <c:pt idx="0">
                  <c:v>Chromium (2059 authors)</c:v>
                </c:pt>
              </c:strCache>
            </c:strRef>
          </c:tx>
          <c:spPr>
            <a:solidFill>
              <a:srgbClr val="243A5E"/>
            </a:solidFill>
            <a:ln>
              <a:noFill/>
            </a:ln>
          </c:spPr>
          <c:invertIfNegative val="1"/>
          <c:xVal>
            <c:numRef>
              <c:f>'[Top 30 projects 7_1_2018 - 6_30_2019.xlsx]Data'!$C$8</c:f>
              <c:numCache>
                <c:formatCode>#,##0</c:formatCode>
                <c:ptCount val="1"/>
                <c:pt idx="0">
                  <c:v>87716</c:v>
                </c:pt>
              </c:numCache>
            </c:numRef>
          </c:xVal>
          <c:yVal>
            <c:numRef>
              <c:f>'[Top 30 projects 7_1_2018 - 6_30_2019.xlsx]Data'!$D$8</c:f>
              <c:numCache>
                <c:formatCode>#,##0</c:formatCode>
                <c:ptCount val="1"/>
                <c:pt idx="0">
                  <c:v>82040</c:v>
                </c:pt>
              </c:numCache>
            </c:numRef>
          </c:yVal>
          <c:bubbleSize>
            <c:numRef>
              <c:f>'[Top 30 projects 7_1_2018 - 6_30_2019.xlsx]Data'!$F$8</c:f>
              <c:numCache>
                <c:formatCode>General</c:formatCode>
                <c:ptCount val="1"/>
                <c:pt idx="0">
                  <c:v>45.4</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 xmlns:c16="http://schemas.microsoft.com/office/drawing/2014/chart" uri="{C3380CC4-5D6E-409C-BE32-E72D297353CC}">
              <c16:uniqueId val="{00000006-E730-4328-851E-7DEC59A16D8D}"/>
            </c:ext>
          </c:extLst>
        </c:ser>
        <c:ser>
          <c:idx val="7"/>
          <c:order val="7"/>
          <c:tx>
            <c:strRef>
              <c:f>'[Top 30 projects 7_1_2018 - 6_30_2019.xlsx]Data'!$B$9</c:f>
              <c:strCache>
                <c:ptCount val="1"/>
                <c:pt idx="0">
                  <c:v>Helm (1777 authors)</c:v>
                </c:pt>
              </c:strCache>
            </c:strRef>
          </c:tx>
          <c:spPr>
            <a:solidFill>
              <a:srgbClr val="00D7FB"/>
            </a:solidFill>
            <a:ln>
              <a:noFill/>
            </a:ln>
          </c:spPr>
          <c:invertIfNegative val="1"/>
          <c:xVal>
            <c:numRef>
              <c:f>'[Top 30 projects 7_1_2018 - 6_30_2019.xlsx]Data'!$C$9</c:f>
              <c:numCache>
                <c:formatCode>#,##0</c:formatCode>
                <c:ptCount val="1"/>
                <c:pt idx="0">
                  <c:v>5431</c:v>
                </c:pt>
              </c:numCache>
            </c:numRef>
          </c:xVal>
          <c:yVal>
            <c:numRef>
              <c:f>'[Top 30 projects 7_1_2018 - 6_30_2019.xlsx]Data'!$D$9</c:f>
              <c:numCache>
                <c:formatCode>#,##0</c:formatCode>
                <c:ptCount val="1"/>
                <c:pt idx="0">
                  <c:v>13834</c:v>
                </c:pt>
              </c:numCache>
            </c:numRef>
          </c:yVal>
          <c:bubbleSize>
            <c:numRef>
              <c:f>'[Top 30 projects 7_1_2018 - 6_30_2019.xlsx]Data'!$F$9</c:f>
              <c:numCache>
                <c:formatCode>General</c:formatCode>
                <c:ptCount val="1"/>
                <c:pt idx="0">
                  <c:v>42.2</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 xmlns:c16="http://schemas.microsoft.com/office/drawing/2014/chart" uri="{C3380CC4-5D6E-409C-BE32-E72D297353CC}">
              <c16:uniqueId val="{00000007-E730-4328-851E-7DEC59A16D8D}"/>
            </c:ext>
          </c:extLst>
        </c:ser>
        <c:ser>
          <c:idx val="8"/>
          <c:order val="8"/>
          <c:tx>
            <c:strRef>
              <c:f>'[Top 30 projects 7_1_2018 - 6_30_2019.xlsx]Data'!$B$10</c:f>
              <c:strCache>
                <c:ptCount val="1"/>
                <c:pt idx="0">
                  <c:v>TensorFlow (1749 authors)</c:v>
                </c:pt>
              </c:strCache>
            </c:strRef>
          </c:tx>
          <c:spPr>
            <a:solidFill>
              <a:srgbClr val="9D9D9D"/>
            </a:solidFill>
            <a:ln>
              <a:noFill/>
            </a:ln>
          </c:spPr>
          <c:invertIfNegative val="1"/>
          <c:xVal>
            <c:numRef>
              <c:f>'[Top 30 projects 7_1_2018 - 6_30_2019.xlsx]Data'!$C$10</c:f>
              <c:numCache>
                <c:formatCode>#,##0</c:formatCode>
                <c:ptCount val="1"/>
                <c:pt idx="0">
                  <c:v>37523</c:v>
                </c:pt>
              </c:numCache>
            </c:numRef>
          </c:xVal>
          <c:yVal>
            <c:numRef>
              <c:f>'[Top 30 projects 7_1_2018 - 6_30_2019.xlsx]Data'!$D$10</c:f>
              <c:numCache>
                <c:formatCode>#,##0</c:formatCode>
                <c:ptCount val="1"/>
                <c:pt idx="0">
                  <c:v>22654</c:v>
                </c:pt>
              </c:numCache>
            </c:numRef>
          </c:yVal>
          <c:bubbleSize>
            <c:numRef>
              <c:f>'[Top 30 projects 7_1_2018 - 6_30_2019.xlsx]Data'!$F$10</c:f>
              <c:numCache>
                <c:formatCode>General</c:formatCode>
                <c:ptCount val="1"/>
                <c:pt idx="0">
                  <c:v>41.8</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 xmlns:c16="http://schemas.microsoft.com/office/drawing/2014/chart" uri="{C3380CC4-5D6E-409C-BE32-E72D297353CC}">
              <c16:uniqueId val="{00000008-E730-4328-851E-7DEC59A16D8D}"/>
            </c:ext>
          </c:extLst>
        </c:ser>
        <c:ser>
          <c:idx val="9"/>
          <c:order val="9"/>
          <c:tx>
            <c:strRef>
              <c:f>'[Top 30 projects 7_1_2018 - 6_30_2019.xlsx]Data'!$B$11</c:f>
              <c:strCache>
                <c:ptCount val="1"/>
                <c:pt idx="0">
                  <c:v>VS Code (1688 authors)</c:v>
                </c:pt>
              </c:strCache>
            </c:strRef>
          </c:tx>
          <c:spPr>
            <a:solidFill>
              <a:srgbClr val="B4FFF6"/>
            </a:solidFill>
            <a:ln>
              <a:noFill/>
            </a:ln>
          </c:spPr>
          <c:invertIfNegative val="1"/>
          <c:xVal>
            <c:numRef>
              <c:f>'[Top 30 projects 7_1_2018 - 6_30_2019.xlsx]Data'!$C$11</c:f>
              <c:numCache>
                <c:formatCode>#,##0</c:formatCode>
                <c:ptCount val="1"/>
                <c:pt idx="0">
                  <c:v>21326</c:v>
                </c:pt>
              </c:numCache>
            </c:numRef>
          </c:xVal>
          <c:yVal>
            <c:numRef>
              <c:f>'[Top 30 projects 7_1_2018 - 6_30_2019.xlsx]Data'!$D$11</c:f>
              <c:numCache>
                <c:formatCode>#,##0</c:formatCode>
                <c:ptCount val="1"/>
                <c:pt idx="0">
                  <c:v>36239</c:v>
                </c:pt>
              </c:numCache>
            </c:numRef>
          </c:yVal>
          <c:bubbleSize>
            <c:numRef>
              <c:f>'[Top 30 projects 7_1_2018 - 6_30_2019.xlsx]Data'!$F$11</c:f>
              <c:numCache>
                <c:formatCode>General</c:formatCode>
                <c:ptCount val="1"/>
                <c:pt idx="0">
                  <c:v>41.1</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 xmlns:c16="http://schemas.microsoft.com/office/drawing/2014/chart" uri="{C3380CC4-5D6E-409C-BE32-E72D297353CC}">
              <c16:uniqueId val="{00000009-E730-4328-851E-7DEC59A16D8D}"/>
            </c:ext>
          </c:extLst>
        </c:ser>
        <c:ser>
          <c:idx val="10"/>
          <c:order val="10"/>
          <c:tx>
            <c:strRef>
              <c:f>'[Top 30 projects 7_1_2018 - 6_30_2019.xlsx]Data'!$B$12</c:f>
              <c:strCache>
                <c:ptCount val="1"/>
                <c:pt idx="0">
                  <c:v>Terraform (1683 authors)</c:v>
                </c:pt>
              </c:strCache>
            </c:strRef>
          </c:tx>
          <c:invertIfNegative val="1"/>
          <c:xVal>
            <c:numRef>
              <c:f>'[Top 30 projects 7_1_2018 - 6_30_2019.xlsx]Data'!$C$12</c:f>
              <c:numCache>
                <c:formatCode>#,##0</c:formatCode>
                <c:ptCount val="1"/>
                <c:pt idx="0">
                  <c:v>22681</c:v>
                </c:pt>
              </c:numCache>
            </c:numRef>
          </c:xVal>
          <c:yVal>
            <c:numRef>
              <c:f>'[Top 30 projects 7_1_2018 - 6_30_2019.xlsx]Data'!$D$12</c:f>
              <c:numCache>
                <c:formatCode>#,##0</c:formatCode>
                <c:ptCount val="1"/>
                <c:pt idx="0">
                  <c:v>18532</c:v>
                </c:pt>
              </c:numCache>
            </c:numRef>
          </c:yVal>
          <c:bubbleSize>
            <c:numRef>
              <c:f>'[Top 30 projects 7_1_2018 - 6_30_2019.xlsx]Data'!$F$12</c:f>
              <c:numCache>
                <c:formatCode>General</c:formatCode>
                <c:ptCount val="1"/>
                <c:pt idx="0">
                  <c:v>41</c:v>
                </c:pt>
              </c:numCache>
            </c:numRef>
          </c:bubbleSize>
          <c:bubble3D val="0"/>
          <c:extLst>
            <c:ext xmlns:c16="http://schemas.microsoft.com/office/drawing/2014/chart" uri="{C3380CC4-5D6E-409C-BE32-E72D297353CC}">
              <c16:uniqueId val="{0000000A-E730-4328-851E-7DEC59A16D8D}"/>
            </c:ext>
          </c:extLst>
        </c:ser>
        <c:ser>
          <c:idx val="11"/>
          <c:order val="11"/>
          <c:tx>
            <c:strRef>
              <c:f>'[Top 30 projects 7_1_2018 - 6_30_2019.xlsx]Data'!$B$13</c:f>
              <c:strCache>
                <c:ptCount val="1"/>
                <c:pt idx="0">
                  <c:v>Ansible (1580 authors)</c:v>
                </c:pt>
              </c:strCache>
            </c:strRef>
          </c:tx>
          <c:spPr>
            <a:solidFill>
              <a:srgbClr val="FFFFFF"/>
            </a:solidFill>
            <a:ln>
              <a:noFill/>
            </a:ln>
          </c:spPr>
          <c:invertIfNegative val="1"/>
          <c:xVal>
            <c:numRef>
              <c:f>'[Top 30 projects 7_1_2018 - 6_30_2019.xlsx]Data'!$C$13</c:f>
              <c:numCache>
                <c:formatCode>#,##0</c:formatCode>
                <c:ptCount val="1"/>
                <c:pt idx="0">
                  <c:v>11692</c:v>
                </c:pt>
              </c:numCache>
            </c:numRef>
          </c:xVal>
          <c:yVal>
            <c:numRef>
              <c:f>'[Top 30 projects 7_1_2018 - 6_30_2019.xlsx]Data'!$D$13</c:f>
              <c:numCache>
                <c:formatCode>#,##0</c:formatCode>
                <c:ptCount val="1"/>
                <c:pt idx="0">
                  <c:v>21602</c:v>
                </c:pt>
              </c:numCache>
            </c:numRef>
          </c:yVal>
          <c:bubbleSize>
            <c:numRef>
              <c:f>'[Top 30 projects 7_1_2018 - 6_30_2019.xlsx]Data'!$F$13</c:f>
              <c:numCache>
                <c:formatCode>General</c:formatCode>
                <c:ptCount val="1"/>
                <c:pt idx="0">
                  <c:v>39.700000000000003</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 xmlns:c16="http://schemas.microsoft.com/office/drawing/2014/chart" uri="{C3380CC4-5D6E-409C-BE32-E72D297353CC}">
              <c16:uniqueId val="{0000000B-E730-4328-851E-7DEC59A16D8D}"/>
            </c:ext>
          </c:extLst>
        </c:ser>
        <c:ser>
          <c:idx val="12"/>
          <c:order val="12"/>
          <c:tx>
            <c:strRef>
              <c:f>'[Top 30 projects 7_1_2018 - 6_30_2019.xlsx]Data'!$B$14</c:f>
              <c:strCache>
                <c:ptCount val="1"/>
                <c:pt idx="0">
                  <c:v>Gatsby (1501 authors)</c:v>
                </c:pt>
              </c:strCache>
            </c:strRef>
          </c:tx>
          <c:invertIfNegative val="1"/>
          <c:xVal>
            <c:numRef>
              <c:f>'[Top 30 projects 7_1_2018 - 6_30_2019.xlsx]Data'!$C$14</c:f>
              <c:numCache>
                <c:formatCode>#,##0</c:formatCode>
                <c:ptCount val="1"/>
                <c:pt idx="0">
                  <c:v>7865</c:v>
                </c:pt>
              </c:numCache>
            </c:numRef>
          </c:xVal>
          <c:yVal>
            <c:numRef>
              <c:f>'[Top 30 projects 7_1_2018 - 6_30_2019.xlsx]Data'!$D$14</c:f>
              <c:numCache>
                <c:formatCode>#,##0</c:formatCode>
                <c:ptCount val="1"/>
                <c:pt idx="0">
                  <c:v>9133</c:v>
                </c:pt>
              </c:numCache>
            </c:numRef>
          </c:yVal>
          <c:bubbleSize>
            <c:numRef>
              <c:f>'[Top 30 projects 7_1_2018 - 6_30_2019.xlsx]Data'!$F$14</c:f>
              <c:numCache>
                <c:formatCode>General</c:formatCode>
                <c:ptCount val="1"/>
                <c:pt idx="0">
                  <c:v>38.700000000000003</c:v>
                </c:pt>
              </c:numCache>
            </c:numRef>
          </c:bubbleSize>
          <c:bubble3D val="0"/>
          <c:extLst>
            <c:ext xmlns:c16="http://schemas.microsoft.com/office/drawing/2014/chart" uri="{C3380CC4-5D6E-409C-BE32-E72D297353CC}">
              <c16:uniqueId val="{0000000C-E730-4328-851E-7DEC59A16D8D}"/>
            </c:ext>
          </c:extLst>
        </c:ser>
        <c:ser>
          <c:idx val="13"/>
          <c:order val="13"/>
          <c:tx>
            <c:strRef>
              <c:f>'[Top 30 projects 7_1_2018 - 6_30_2019.xlsx]Data'!$B$15</c:f>
              <c:strCache>
                <c:ptCount val="1"/>
                <c:pt idx="0">
                  <c:v>Rust (1472 authors)</c:v>
                </c:pt>
              </c:strCache>
            </c:strRef>
          </c:tx>
          <c:spPr>
            <a:solidFill>
              <a:srgbClr val="C8D5EA"/>
            </a:solidFill>
            <a:ln>
              <a:noFill/>
            </a:ln>
          </c:spPr>
          <c:invertIfNegative val="1"/>
          <c:xVal>
            <c:numRef>
              <c:f>'[Top 30 projects 7_1_2018 - 6_30_2019.xlsx]Data'!$C$15</c:f>
              <c:numCache>
                <c:formatCode>#,##0</c:formatCode>
                <c:ptCount val="1"/>
                <c:pt idx="0">
                  <c:v>14841</c:v>
                </c:pt>
              </c:numCache>
            </c:numRef>
          </c:xVal>
          <c:yVal>
            <c:numRef>
              <c:f>'[Top 30 projects 7_1_2018 - 6_30_2019.xlsx]Data'!$D$15</c:f>
              <c:numCache>
                <c:formatCode>#,##0</c:formatCode>
                <c:ptCount val="1"/>
                <c:pt idx="0">
                  <c:v>22065</c:v>
                </c:pt>
              </c:numCache>
            </c:numRef>
          </c:yVal>
          <c:bubbleSize>
            <c:numRef>
              <c:f>'[Top 30 projects 7_1_2018 - 6_30_2019.xlsx]Data'!$F$15</c:f>
              <c:numCache>
                <c:formatCode>General</c:formatCode>
                <c:ptCount val="1"/>
                <c:pt idx="0">
                  <c:v>38.4</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 xmlns:c16="http://schemas.microsoft.com/office/drawing/2014/chart" uri="{C3380CC4-5D6E-409C-BE32-E72D297353CC}">
              <c16:uniqueId val="{0000000D-E730-4328-851E-7DEC59A16D8D}"/>
            </c:ext>
          </c:extLst>
        </c:ser>
        <c:ser>
          <c:idx val="14"/>
          <c:order val="14"/>
          <c:tx>
            <c:strRef>
              <c:f>'[Top 30 projects 7_1_2018 - 6_30_2019.xlsx]Data'!$B$16</c:f>
              <c:strCache>
                <c:ptCount val="1"/>
                <c:pt idx="0">
                  <c:v>Home Assistant (1444 authors)</c:v>
                </c:pt>
              </c:strCache>
            </c:strRef>
          </c:tx>
          <c:invertIfNegative val="1"/>
          <c:xVal>
            <c:numRef>
              <c:f>'[Top 30 projects 7_1_2018 - 6_30_2019.xlsx]Data'!$C$16</c:f>
              <c:numCache>
                <c:formatCode>#,##0</c:formatCode>
                <c:ptCount val="1"/>
                <c:pt idx="0">
                  <c:v>29875</c:v>
                </c:pt>
              </c:numCache>
            </c:numRef>
          </c:xVal>
          <c:yVal>
            <c:numRef>
              <c:f>'[Top 30 projects 7_1_2018 - 6_30_2019.xlsx]Data'!$D$16</c:f>
              <c:numCache>
                <c:formatCode>#,##0</c:formatCode>
                <c:ptCount val="1"/>
                <c:pt idx="0">
                  <c:v>17782</c:v>
                </c:pt>
              </c:numCache>
            </c:numRef>
          </c:yVal>
          <c:bubbleSize>
            <c:numRef>
              <c:f>'[Top 30 projects 7_1_2018 - 6_30_2019.xlsx]Data'!$F$16</c:f>
              <c:numCache>
                <c:formatCode>General</c:formatCode>
                <c:ptCount val="1"/>
                <c:pt idx="0">
                  <c:v>38</c:v>
                </c:pt>
              </c:numCache>
            </c:numRef>
          </c:bubbleSize>
          <c:bubble3D val="0"/>
          <c:extLst>
            <c:ext xmlns:c16="http://schemas.microsoft.com/office/drawing/2014/chart" uri="{C3380CC4-5D6E-409C-BE32-E72D297353CC}">
              <c16:uniqueId val="{0000000E-E730-4328-851E-7DEC59A16D8D}"/>
            </c:ext>
          </c:extLst>
        </c:ser>
        <c:ser>
          <c:idx val="15"/>
          <c:order val="15"/>
          <c:tx>
            <c:strRef>
              <c:f>'[Top 30 projects 7_1_2018 - 6_30_2019.xlsx]Data'!$B$17</c:f>
              <c:strCache>
                <c:ptCount val="1"/>
                <c:pt idx="0">
                  <c:v>NixOS (1401 authors)</c:v>
                </c:pt>
              </c:strCache>
            </c:strRef>
          </c:tx>
          <c:spPr>
            <a:solidFill>
              <a:srgbClr val="696969"/>
            </a:solidFill>
            <a:ln>
              <a:noFill/>
            </a:ln>
          </c:spPr>
          <c:invertIfNegative val="1"/>
          <c:xVal>
            <c:numRef>
              <c:f>'[Top 30 projects 7_1_2018 - 6_30_2019.xlsx]Data'!$C$17</c:f>
              <c:numCache>
                <c:formatCode>#,##0</c:formatCode>
                <c:ptCount val="1"/>
                <c:pt idx="0">
                  <c:v>20398</c:v>
                </c:pt>
              </c:numCache>
            </c:numRef>
          </c:xVal>
          <c:yVal>
            <c:numRef>
              <c:f>'[Top 30 projects 7_1_2018 - 6_30_2019.xlsx]Data'!$D$17</c:f>
              <c:numCache>
                <c:formatCode>#,##0</c:formatCode>
                <c:ptCount val="1"/>
                <c:pt idx="0">
                  <c:v>21466</c:v>
                </c:pt>
              </c:numCache>
            </c:numRef>
          </c:yVal>
          <c:bubbleSize>
            <c:numRef>
              <c:f>'[Top 30 projects 7_1_2018 - 6_30_2019.xlsx]Data'!$F$17</c:f>
              <c:numCache>
                <c:formatCode>General</c:formatCode>
                <c:ptCount val="1"/>
                <c:pt idx="0">
                  <c:v>37.4</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 xmlns:c16="http://schemas.microsoft.com/office/drawing/2014/chart" uri="{C3380CC4-5D6E-409C-BE32-E72D297353CC}">
              <c16:uniqueId val="{0000000F-E730-4328-851E-7DEC59A16D8D}"/>
            </c:ext>
          </c:extLst>
        </c:ser>
        <c:ser>
          <c:idx val="16"/>
          <c:order val="16"/>
          <c:tx>
            <c:strRef>
              <c:f>'[Top 30 projects 7_1_2018 - 6_30_2019.xlsx]Data'!$B$18</c:f>
              <c:strCache>
                <c:ptCount val="1"/>
                <c:pt idx="0">
                  <c:v>vuejs (1290 authors)</c:v>
                </c:pt>
              </c:strCache>
            </c:strRef>
          </c:tx>
          <c:spPr>
            <a:solidFill>
              <a:srgbClr val="121D2F"/>
            </a:solidFill>
            <a:ln>
              <a:noFill/>
            </a:ln>
          </c:spPr>
          <c:invertIfNegative val="1"/>
          <c:xVal>
            <c:numRef>
              <c:f>'[Top 30 projects 7_1_2018 - 6_30_2019.xlsx]Data'!$C$18</c:f>
              <c:numCache>
                <c:formatCode>#,##0</c:formatCode>
                <c:ptCount val="1"/>
                <c:pt idx="0">
                  <c:v>5532</c:v>
                </c:pt>
              </c:numCache>
            </c:numRef>
          </c:xVal>
          <c:yVal>
            <c:numRef>
              <c:f>'[Top 30 projects 7_1_2018 - 6_30_2019.xlsx]Data'!$D$18</c:f>
              <c:numCache>
                <c:formatCode>#,##0</c:formatCode>
                <c:ptCount val="1"/>
                <c:pt idx="0">
                  <c:v>9847</c:v>
                </c:pt>
              </c:numCache>
            </c:numRef>
          </c:yVal>
          <c:bubbleSize>
            <c:numRef>
              <c:f>'[Top 30 projects 7_1_2018 - 6_30_2019.xlsx]Data'!$F$18</c:f>
              <c:numCache>
                <c:formatCode>General</c:formatCode>
                <c:ptCount val="1"/>
                <c:pt idx="0">
                  <c:v>35.9</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 xmlns:c16="http://schemas.microsoft.com/office/drawing/2014/chart" uri="{C3380CC4-5D6E-409C-BE32-E72D297353CC}">
              <c16:uniqueId val="{00000010-E730-4328-851E-7DEC59A16D8D}"/>
            </c:ext>
          </c:extLst>
        </c:ser>
        <c:ser>
          <c:idx val="17"/>
          <c:order val="17"/>
          <c:tx>
            <c:strRef>
              <c:f>'[Top 30 projects 7_1_2018 - 6_30_2019.xlsx]Data'!$B$19</c:f>
              <c:strCache>
                <c:ptCount val="1"/>
                <c:pt idx="0">
                  <c:v>Elasticsearch (1213 authors)</c:v>
                </c:pt>
              </c:strCache>
            </c:strRef>
          </c:tx>
          <c:spPr>
            <a:solidFill>
              <a:srgbClr val="D2D2D2"/>
            </a:solidFill>
            <a:ln>
              <a:noFill/>
            </a:ln>
          </c:spPr>
          <c:invertIfNegative val="1"/>
          <c:xVal>
            <c:numRef>
              <c:f>'[Top 30 projects 7_1_2018 - 6_30_2019.xlsx]Data'!$C$19</c:f>
              <c:numCache>
                <c:formatCode>#,##0</c:formatCode>
                <c:ptCount val="1"/>
                <c:pt idx="0">
                  <c:v>48614</c:v>
                </c:pt>
              </c:numCache>
            </c:numRef>
          </c:xVal>
          <c:yVal>
            <c:numRef>
              <c:f>'[Top 30 projects 7_1_2018 - 6_30_2019.xlsx]Data'!$D$19</c:f>
              <c:numCache>
                <c:formatCode>#,##0</c:formatCode>
                <c:ptCount val="1"/>
                <c:pt idx="0">
                  <c:v>48312</c:v>
                </c:pt>
              </c:numCache>
            </c:numRef>
          </c:yVal>
          <c:bubbleSize>
            <c:numRef>
              <c:f>'[Top 30 projects 7_1_2018 - 6_30_2019.xlsx]Data'!$F$19</c:f>
              <c:numCache>
                <c:formatCode>General</c:formatCode>
                <c:ptCount val="1"/>
                <c:pt idx="0">
                  <c:v>34.799999999999997</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 xmlns:c16="http://schemas.microsoft.com/office/drawing/2014/chart" uri="{C3380CC4-5D6E-409C-BE32-E72D297353CC}">
              <c16:uniqueId val="{00000011-E730-4328-851E-7DEC59A16D8D}"/>
            </c:ext>
          </c:extLst>
        </c:ser>
        <c:ser>
          <c:idx val="18"/>
          <c:order val="18"/>
          <c:tx>
            <c:strRef>
              <c:f>'[Top 30 projects 7_1_2018 - 6_30_2019.xlsx]Data'!$B$20</c:f>
              <c:strCache>
                <c:ptCount val="1"/>
                <c:pt idx="0">
                  <c:v>pytorch (1113 authors)</c:v>
                </c:pt>
              </c:strCache>
            </c:strRef>
          </c:tx>
          <c:spPr>
            <a:solidFill>
              <a:srgbClr val="17B9A6"/>
            </a:solidFill>
            <a:ln>
              <a:noFill/>
            </a:ln>
          </c:spPr>
          <c:invertIfNegative val="1"/>
          <c:xVal>
            <c:numRef>
              <c:f>'[Top 30 projects 7_1_2018 - 6_30_2019.xlsx]Data'!$C$20</c:f>
              <c:numCache>
                <c:formatCode>#,##0</c:formatCode>
                <c:ptCount val="1"/>
                <c:pt idx="0">
                  <c:v>26339</c:v>
                </c:pt>
              </c:numCache>
            </c:numRef>
          </c:xVal>
          <c:yVal>
            <c:numRef>
              <c:f>'[Top 30 projects 7_1_2018 - 6_30_2019.xlsx]Data'!$D$20</c:f>
              <c:numCache>
                <c:formatCode>#,##0</c:formatCode>
                <c:ptCount val="1"/>
                <c:pt idx="0">
                  <c:v>19075</c:v>
                </c:pt>
              </c:numCache>
            </c:numRef>
          </c:yVal>
          <c:bubbleSize>
            <c:numRef>
              <c:f>'[Top 30 projects 7_1_2018 - 6_30_2019.xlsx]Data'!$F$20</c:f>
              <c:numCache>
                <c:formatCode>General</c:formatCode>
                <c:ptCount val="1"/>
                <c:pt idx="0">
                  <c:v>33.4</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 xmlns:c16="http://schemas.microsoft.com/office/drawing/2014/chart" uri="{C3380CC4-5D6E-409C-BE32-E72D297353CC}">
              <c16:uniqueId val="{00000012-E730-4328-851E-7DEC59A16D8D}"/>
            </c:ext>
          </c:extLst>
        </c:ser>
        <c:ser>
          <c:idx val="19"/>
          <c:order val="19"/>
          <c:tx>
            <c:strRef>
              <c:f>'[Top 30 projects 7_1_2018 - 6_30_2019.xlsx]Data'!$B$21</c:f>
              <c:strCache>
                <c:ptCount val="1"/>
                <c:pt idx="0">
                  <c:v>Mozilla (1109 authors)</c:v>
                </c:pt>
              </c:strCache>
            </c:strRef>
          </c:tx>
          <c:spPr>
            <a:solidFill>
              <a:srgbClr val="005A9F"/>
            </a:solidFill>
            <a:ln>
              <a:noFill/>
            </a:ln>
          </c:spPr>
          <c:invertIfNegative val="1"/>
          <c:xVal>
            <c:numRef>
              <c:f>'[Top 30 projects 7_1_2018 - 6_30_2019.xlsx]Data'!$C$21</c:f>
              <c:numCache>
                <c:formatCode>#,##0</c:formatCode>
                <c:ptCount val="1"/>
                <c:pt idx="0">
                  <c:v>32762</c:v>
                </c:pt>
              </c:numCache>
            </c:numRef>
          </c:xVal>
          <c:yVal>
            <c:numRef>
              <c:f>'[Top 30 projects 7_1_2018 - 6_30_2019.xlsx]Data'!$D$21</c:f>
              <c:numCache>
                <c:formatCode>#,##0</c:formatCode>
                <c:ptCount val="1"/>
                <c:pt idx="0">
                  <c:v>17660</c:v>
                </c:pt>
              </c:numCache>
            </c:numRef>
          </c:yVal>
          <c:bubbleSize>
            <c:numRef>
              <c:f>'[Top 30 projects 7_1_2018 - 6_30_2019.xlsx]Data'!$F$21</c:f>
              <c:numCache>
                <c:formatCode>General</c:formatCode>
                <c:ptCount val="1"/>
                <c:pt idx="0">
                  <c:v>33.299999999999997</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 xmlns:c16="http://schemas.microsoft.com/office/drawing/2014/chart" uri="{C3380CC4-5D6E-409C-BE32-E72D297353CC}">
              <c16:uniqueId val="{00000013-E730-4328-851E-7DEC59A16D8D}"/>
            </c:ext>
          </c:extLst>
        </c:ser>
        <c:ser>
          <c:idx val="20"/>
          <c:order val="20"/>
          <c:tx>
            <c:strRef>
              <c:f>'[Top 30 projects 7_1_2018 - 6_30_2019.xlsx]Data'!$B$22</c:f>
              <c:strCache>
                <c:ptCount val="1"/>
                <c:pt idx="0">
                  <c:v>Node.js (1074 authors)</c:v>
                </c:pt>
              </c:strCache>
            </c:strRef>
          </c:tx>
          <c:invertIfNegative val="1"/>
          <c:xVal>
            <c:numRef>
              <c:f>'[Top 30 projects 7_1_2018 - 6_30_2019.xlsx]Data'!$C$22</c:f>
              <c:numCache>
                <c:formatCode>#,##0</c:formatCode>
                <c:ptCount val="1"/>
                <c:pt idx="0">
                  <c:v>17087</c:v>
                </c:pt>
              </c:numCache>
            </c:numRef>
          </c:xVal>
          <c:yVal>
            <c:numRef>
              <c:f>'[Top 30 projects 7_1_2018 - 6_30_2019.xlsx]Data'!$D$22</c:f>
              <c:numCache>
                <c:formatCode>#,##0</c:formatCode>
                <c:ptCount val="1"/>
                <c:pt idx="0">
                  <c:v>12122</c:v>
                </c:pt>
              </c:numCache>
            </c:numRef>
          </c:yVal>
          <c:bubbleSize>
            <c:numRef>
              <c:f>'[Top 30 projects 7_1_2018 - 6_30_2019.xlsx]Data'!$F$22</c:f>
              <c:numCache>
                <c:formatCode>General</c:formatCode>
                <c:ptCount val="1"/>
                <c:pt idx="0">
                  <c:v>32.799999999999997</c:v>
                </c:pt>
              </c:numCache>
            </c:numRef>
          </c:bubbleSize>
          <c:bubble3D val="0"/>
          <c:extLst>
            <c:ext xmlns:c16="http://schemas.microsoft.com/office/drawing/2014/chart" uri="{C3380CC4-5D6E-409C-BE32-E72D297353CC}">
              <c16:uniqueId val="{00000014-E730-4328-851E-7DEC59A16D8D}"/>
            </c:ext>
          </c:extLst>
        </c:ser>
        <c:ser>
          <c:idx val="21"/>
          <c:order val="21"/>
          <c:tx>
            <c:strRef>
              <c:f>'[Top 30 projects 7_1_2018 - 6_30_2019.xlsx]Data'!$B$23</c:f>
              <c:strCache>
                <c:ptCount val="1"/>
                <c:pt idx="0">
                  <c:v>Cloud Foundry (1031 authors)</c:v>
                </c:pt>
              </c:strCache>
            </c:strRef>
          </c:tx>
          <c:spPr>
            <a:solidFill>
              <a:srgbClr val="262626"/>
            </a:solidFill>
            <a:ln>
              <a:noFill/>
            </a:ln>
          </c:spPr>
          <c:invertIfNegative val="1"/>
          <c:xVal>
            <c:numRef>
              <c:f>'[Top 30 projects 7_1_2018 - 6_30_2019.xlsx]Data'!$C$23</c:f>
              <c:numCache>
                <c:formatCode>#,##0</c:formatCode>
                <c:ptCount val="1"/>
                <c:pt idx="0">
                  <c:v>33912</c:v>
                </c:pt>
              </c:numCache>
            </c:numRef>
          </c:xVal>
          <c:yVal>
            <c:numRef>
              <c:f>'[Top 30 projects 7_1_2018 - 6_30_2019.xlsx]Data'!$D$23</c:f>
              <c:numCache>
                <c:formatCode>#,##0</c:formatCode>
                <c:ptCount val="1"/>
                <c:pt idx="0">
                  <c:v>7933</c:v>
                </c:pt>
              </c:numCache>
            </c:numRef>
          </c:yVal>
          <c:bubbleSize>
            <c:numRef>
              <c:f>'[Top 30 projects 7_1_2018 - 6_30_2019.xlsx]Data'!$F$23</c:f>
              <c:numCache>
                <c:formatCode>General</c:formatCode>
                <c:ptCount val="1"/>
                <c:pt idx="0">
                  <c:v>32.1</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 xmlns:c16="http://schemas.microsoft.com/office/drawing/2014/chart" uri="{C3380CC4-5D6E-409C-BE32-E72D297353CC}">
              <c16:uniqueId val="{00000015-E730-4328-851E-7DEC59A16D8D}"/>
            </c:ext>
          </c:extLst>
        </c:ser>
        <c:ser>
          <c:idx val="22"/>
          <c:order val="22"/>
          <c:tx>
            <c:strRef>
              <c:f>'[Top 30 projects 7_1_2018 - 6_30_2019.xlsx]Data'!$B$24</c:f>
              <c:strCache>
                <c:ptCount val="1"/>
                <c:pt idx="0">
                  <c:v>FreeBSD (1005 authors)</c:v>
                </c:pt>
              </c:strCache>
            </c:strRef>
          </c:tx>
          <c:spPr>
            <a:solidFill>
              <a:srgbClr val="91ABD5"/>
            </a:solidFill>
            <a:ln>
              <a:noFill/>
            </a:ln>
          </c:spPr>
          <c:invertIfNegative val="1"/>
          <c:xVal>
            <c:numRef>
              <c:f>'[Top 30 projects 7_1_2018 - 6_30_2019.xlsx]Data'!$C$24</c:f>
              <c:numCache>
                <c:formatCode>#,##0</c:formatCode>
                <c:ptCount val="1"/>
                <c:pt idx="0">
                  <c:v>39110</c:v>
                </c:pt>
              </c:numCache>
            </c:numRef>
          </c:xVal>
          <c:yVal>
            <c:numRef>
              <c:f>'[Top 30 projects 7_1_2018 - 6_30_2019.xlsx]Data'!$D$24</c:f>
              <c:numCache>
                <c:formatCode>#,##0</c:formatCode>
                <c:ptCount val="1"/>
                <c:pt idx="0">
                  <c:v>21955</c:v>
                </c:pt>
              </c:numCache>
            </c:numRef>
          </c:yVal>
          <c:bubbleSize>
            <c:numRef>
              <c:f>'[Top 30 projects 7_1_2018 - 6_30_2019.xlsx]Data'!$F$24</c:f>
              <c:numCache>
                <c:formatCode>General</c:formatCode>
                <c:ptCount val="1"/>
                <c:pt idx="0">
                  <c:v>31.7</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 xmlns:c16="http://schemas.microsoft.com/office/drawing/2014/chart" uri="{C3380CC4-5D6E-409C-BE32-E72D297353CC}">
              <c16:uniqueId val="{00000016-E730-4328-851E-7DEC59A16D8D}"/>
            </c:ext>
          </c:extLst>
        </c:ser>
        <c:ser>
          <c:idx val="23"/>
          <c:order val="23"/>
          <c:tx>
            <c:strRef>
              <c:f>'[Top 30 projects 7_1_2018 - 6_30_2019.xlsx]Data'!$B$25</c:f>
              <c:strCache>
                <c:ptCount val="1"/>
                <c:pt idx="0">
                  <c:v>OpenShift (957 authors)</c:v>
                </c:pt>
              </c:strCache>
            </c:strRef>
          </c:tx>
          <c:spPr>
            <a:solidFill>
              <a:srgbClr val="68FFED"/>
            </a:solidFill>
            <a:ln>
              <a:noFill/>
            </a:ln>
          </c:spPr>
          <c:invertIfNegative val="1"/>
          <c:xVal>
            <c:numRef>
              <c:f>'[Top 30 projects 7_1_2018 - 6_30_2019.xlsx]Data'!$C$25</c:f>
              <c:numCache>
                <c:formatCode>#,##0</c:formatCode>
                <c:ptCount val="1"/>
                <c:pt idx="0">
                  <c:v>32858</c:v>
                </c:pt>
              </c:numCache>
            </c:numRef>
          </c:xVal>
          <c:yVal>
            <c:numRef>
              <c:f>'[Top 30 projects 7_1_2018 - 6_30_2019.xlsx]Data'!$D$25</c:f>
              <c:numCache>
                <c:formatCode>#,##0</c:formatCode>
                <c:ptCount val="1"/>
                <c:pt idx="0">
                  <c:v>29017</c:v>
                </c:pt>
              </c:numCache>
            </c:numRef>
          </c:yVal>
          <c:bubbleSize>
            <c:numRef>
              <c:f>'[Top 30 projects 7_1_2018 - 6_30_2019.xlsx]Data'!$F$25</c:f>
              <c:numCache>
                <c:formatCode>General</c:formatCode>
                <c:ptCount val="1"/>
                <c:pt idx="0">
                  <c:v>30.9</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 xmlns:c16="http://schemas.microsoft.com/office/drawing/2014/chart" uri="{C3380CC4-5D6E-409C-BE32-E72D297353CC}">
              <c16:uniqueId val="{00000017-E730-4328-851E-7DEC59A16D8D}"/>
            </c:ext>
          </c:extLst>
        </c:ser>
        <c:ser>
          <c:idx val="24"/>
          <c:order val="24"/>
          <c:tx>
            <c:strRef>
              <c:f>'[Top 30 projects 7_1_2018 - 6_30_2019.xlsx]Data'!$B$26</c:f>
              <c:strCache>
                <c:ptCount val="1"/>
                <c:pt idx="0">
                  <c:v>Laravel (952 authors)</c:v>
                </c:pt>
              </c:strCache>
            </c:strRef>
          </c:tx>
          <c:invertIfNegative val="1"/>
          <c:xVal>
            <c:numRef>
              <c:f>'[Top 30 projects 7_1_2018 - 6_30_2019.xlsx]Data'!$C$26</c:f>
              <c:numCache>
                <c:formatCode>#,##0</c:formatCode>
                <c:ptCount val="1"/>
                <c:pt idx="0">
                  <c:v>4109</c:v>
                </c:pt>
              </c:numCache>
            </c:numRef>
          </c:xVal>
          <c:yVal>
            <c:numRef>
              <c:f>'[Top 30 projects 7_1_2018 - 6_30_2019.xlsx]Data'!$D$26</c:f>
              <c:numCache>
                <c:formatCode>#,##0</c:formatCode>
                <c:ptCount val="1"/>
                <c:pt idx="0">
                  <c:v>9200</c:v>
                </c:pt>
              </c:numCache>
            </c:numRef>
          </c:yVal>
          <c:bubbleSize>
            <c:numRef>
              <c:f>'[Top 30 projects 7_1_2018 - 6_30_2019.xlsx]Data'!$F$26</c:f>
              <c:numCache>
                <c:formatCode>General</c:formatCode>
                <c:ptCount val="1"/>
                <c:pt idx="0">
                  <c:v>30.9</c:v>
                </c:pt>
              </c:numCache>
            </c:numRef>
          </c:bubbleSize>
          <c:bubble3D val="0"/>
          <c:extLst>
            <c:ext xmlns:c16="http://schemas.microsoft.com/office/drawing/2014/chart" uri="{C3380CC4-5D6E-409C-BE32-E72D297353CC}">
              <c16:uniqueId val="{00000018-E730-4328-851E-7DEC59A16D8D}"/>
            </c:ext>
          </c:extLst>
        </c:ser>
        <c:ser>
          <c:idx val="25"/>
          <c:order val="25"/>
          <c:tx>
            <c:strRef>
              <c:f>'[Top 30 projects 7_1_2018 - 6_30_2019.xlsx]Data'!$B$27</c:f>
              <c:strCache>
                <c:ptCount val="1"/>
                <c:pt idx="0">
                  <c:v>Symfony (948 authors)</c:v>
                </c:pt>
              </c:strCache>
            </c:strRef>
          </c:tx>
          <c:spPr>
            <a:solidFill>
              <a:srgbClr val="006458"/>
            </a:solidFill>
            <a:ln>
              <a:noFill/>
            </a:ln>
          </c:spPr>
          <c:invertIfNegative val="1"/>
          <c:xVal>
            <c:numRef>
              <c:f>'[Top 30 projects 7_1_2018 - 6_30_2019.xlsx]Data'!$C$27</c:f>
              <c:numCache>
                <c:formatCode>#,##0</c:formatCode>
                <c:ptCount val="1"/>
                <c:pt idx="0">
                  <c:v>4940</c:v>
                </c:pt>
              </c:numCache>
            </c:numRef>
          </c:xVal>
          <c:yVal>
            <c:numRef>
              <c:f>'[Top 30 projects 7_1_2018 - 6_30_2019.xlsx]Data'!$D$27</c:f>
              <c:numCache>
                <c:formatCode>#,##0</c:formatCode>
                <c:ptCount val="1"/>
                <c:pt idx="0">
                  <c:v>7943</c:v>
                </c:pt>
              </c:numCache>
            </c:numRef>
          </c:yVal>
          <c:bubbleSize>
            <c:numRef>
              <c:f>'[Top 30 projects 7_1_2018 - 6_30_2019.xlsx]Data'!$F$27</c:f>
              <c:numCache>
                <c:formatCode>General</c:formatCode>
                <c:ptCount val="1"/>
                <c:pt idx="0">
                  <c:v>30.8</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 xmlns:c16="http://schemas.microsoft.com/office/drawing/2014/chart" uri="{C3380CC4-5D6E-409C-BE32-E72D297353CC}">
              <c16:uniqueId val="{00000019-E730-4328-851E-7DEC59A16D8D}"/>
            </c:ext>
          </c:extLst>
        </c:ser>
        <c:ser>
          <c:idx val="26"/>
          <c:order val="26"/>
          <c:tx>
            <c:strRef>
              <c:f>'[Top 30 projects 7_1_2018 - 6_30_2019.xlsx]Data'!$B$28</c:f>
              <c:strCache>
                <c:ptCount val="1"/>
                <c:pt idx="0">
                  <c:v>Ethereum (923 authors)</c:v>
                </c:pt>
              </c:strCache>
            </c:strRef>
          </c:tx>
          <c:spPr>
            <a:solidFill>
              <a:srgbClr val="5A81C0"/>
            </a:solidFill>
          </c:spPr>
          <c:invertIfNegative val="1"/>
          <c:xVal>
            <c:numRef>
              <c:f>'[Top 30 projects 7_1_2018 - 6_30_2019.xlsx]Data'!$C$28</c:f>
              <c:numCache>
                <c:formatCode>#,##0</c:formatCode>
                <c:ptCount val="1"/>
                <c:pt idx="0">
                  <c:v>36884</c:v>
                </c:pt>
              </c:numCache>
            </c:numRef>
          </c:xVal>
          <c:yVal>
            <c:numRef>
              <c:f>'[Top 30 projects 7_1_2018 - 6_30_2019.xlsx]Data'!$D$28</c:f>
              <c:numCache>
                <c:formatCode>#,##0</c:formatCode>
                <c:ptCount val="1"/>
                <c:pt idx="0">
                  <c:v>15418</c:v>
                </c:pt>
              </c:numCache>
            </c:numRef>
          </c:yVal>
          <c:bubbleSize>
            <c:numRef>
              <c:f>'[Top 30 projects 7_1_2018 - 6_30_2019.xlsx]Data'!$F$28</c:f>
              <c:numCache>
                <c:formatCode>General</c:formatCode>
                <c:ptCount val="1"/>
                <c:pt idx="0">
                  <c:v>30.4</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1A-E730-4328-851E-7DEC59A16D8D}"/>
            </c:ext>
          </c:extLst>
        </c:ser>
        <c:ser>
          <c:idx val="27"/>
          <c:order val="27"/>
          <c:tx>
            <c:strRef>
              <c:f>'[Top 30 projects 7_1_2018 - 6_30_2019.xlsx]Data'!$B$29</c:f>
              <c:strCache>
                <c:ptCount val="1"/>
                <c:pt idx="0">
                  <c:v>Eclipse (883 authors)</c:v>
                </c:pt>
              </c:strCache>
            </c:strRef>
          </c:tx>
          <c:spPr>
            <a:solidFill>
              <a:srgbClr val="003C6A"/>
            </a:solidFill>
            <a:ln>
              <a:noFill/>
            </a:ln>
          </c:spPr>
          <c:invertIfNegative val="1"/>
          <c:xVal>
            <c:numRef>
              <c:f>'[Top 30 projects 7_1_2018 - 6_30_2019.xlsx]Data'!$C$29</c:f>
              <c:numCache>
                <c:formatCode>#,##0</c:formatCode>
                <c:ptCount val="1"/>
                <c:pt idx="0">
                  <c:v>20253</c:v>
                </c:pt>
              </c:numCache>
            </c:numRef>
          </c:xVal>
          <c:yVal>
            <c:numRef>
              <c:f>'[Top 30 projects 7_1_2018 - 6_30_2019.xlsx]Data'!$D$29</c:f>
              <c:numCache>
                <c:formatCode>#,##0</c:formatCode>
                <c:ptCount val="1"/>
                <c:pt idx="0">
                  <c:v>17116</c:v>
                </c:pt>
              </c:numCache>
            </c:numRef>
          </c:yVal>
          <c:bubbleSize>
            <c:numRef>
              <c:f>'[Top 30 projects 7_1_2018 - 6_30_2019.xlsx]Data'!$F$29</c:f>
              <c:numCache>
                <c:formatCode>General</c:formatCode>
                <c:ptCount val="1"/>
                <c:pt idx="0">
                  <c:v>29.7</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 xmlns:c16="http://schemas.microsoft.com/office/drawing/2014/chart" uri="{C3380CC4-5D6E-409C-BE32-E72D297353CC}">
              <c16:uniqueId val="{0000001B-E730-4328-851E-7DEC59A16D8D}"/>
            </c:ext>
          </c:extLst>
        </c:ser>
        <c:ser>
          <c:idx val="28"/>
          <c:order val="28"/>
          <c:tx>
            <c:strRef>
              <c:f>'[Top 30 projects 7_1_2018 - 6_30_2019.xlsx]Data'!$B$30</c:f>
              <c:strCache>
                <c:ptCount val="1"/>
                <c:pt idx="0">
                  <c:v>conda-forge (814 authors)</c:v>
                </c:pt>
              </c:strCache>
            </c:strRef>
          </c:tx>
          <c:invertIfNegative val="1"/>
          <c:xVal>
            <c:numRef>
              <c:f>'[Top 30 projects 7_1_2018 - 6_30_2019.xlsx]Data'!$C$30</c:f>
              <c:numCache>
                <c:formatCode>#,##0</c:formatCode>
                <c:ptCount val="1"/>
                <c:pt idx="0">
                  <c:v>35913</c:v>
                </c:pt>
              </c:numCache>
            </c:numRef>
          </c:xVal>
          <c:yVal>
            <c:numRef>
              <c:f>'[Top 30 projects 7_1_2018 - 6_30_2019.xlsx]Data'!$D$30</c:f>
              <c:numCache>
                <c:formatCode>#,##0</c:formatCode>
                <c:ptCount val="1"/>
                <c:pt idx="0">
                  <c:v>9108</c:v>
                </c:pt>
              </c:numCache>
            </c:numRef>
          </c:yVal>
          <c:bubbleSize>
            <c:numRef>
              <c:f>'[Top 30 projects 7_1_2018 - 6_30_2019.xlsx]Data'!$F$30</c:f>
              <c:numCache>
                <c:formatCode>General</c:formatCode>
                <c:ptCount val="1"/>
                <c:pt idx="0">
                  <c:v>28.5</c:v>
                </c:pt>
              </c:numCache>
            </c:numRef>
          </c:bubbleSize>
          <c:bubble3D val="0"/>
          <c:extLst>
            <c:ext xmlns:c16="http://schemas.microsoft.com/office/drawing/2014/chart" uri="{C3380CC4-5D6E-409C-BE32-E72D297353CC}">
              <c16:uniqueId val="{0000001C-E730-4328-851E-7DEC59A16D8D}"/>
            </c:ext>
          </c:extLst>
        </c:ser>
        <c:ser>
          <c:idx val="29"/>
          <c:order val="29"/>
          <c:tx>
            <c:strRef>
              <c:f>'[Top 30 projects 7_1_2018 - 6_30_2019.xlsx]Data'!$B$31</c:f>
              <c:strCache>
                <c:ptCount val="1"/>
                <c:pt idx="0">
                  <c:v>ASP.net (798 authors)</c:v>
                </c:pt>
              </c:strCache>
            </c:strRef>
          </c:tx>
          <c:spPr>
            <a:solidFill>
              <a:srgbClr val="4CB1FF"/>
            </a:solidFill>
            <a:ln>
              <a:noFill/>
            </a:ln>
          </c:spPr>
          <c:invertIfNegative val="1"/>
          <c:xVal>
            <c:numRef>
              <c:f>'[Top 30 projects 7_1_2018 - 6_30_2019.xlsx]Data'!$C$31</c:f>
              <c:numCache>
                <c:formatCode>#,##0</c:formatCode>
                <c:ptCount val="1"/>
                <c:pt idx="0">
                  <c:v>36445</c:v>
                </c:pt>
              </c:numCache>
            </c:numRef>
          </c:xVal>
          <c:yVal>
            <c:numRef>
              <c:f>'[Top 30 projects 7_1_2018 - 6_30_2019.xlsx]Data'!$D$31</c:f>
              <c:numCache>
                <c:formatCode>#,##0</c:formatCode>
                <c:ptCount val="1"/>
                <c:pt idx="0">
                  <c:v>22310</c:v>
                </c:pt>
              </c:numCache>
            </c:numRef>
          </c:yVal>
          <c:bubbleSize>
            <c:numRef>
              <c:f>'[Top 30 projects 7_1_2018 - 6_30_2019.xlsx]Data'!$F$31</c:f>
              <c:numCache>
                <c:formatCode>General</c:formatCode>
                <c:ptCount val="1"/>
                <c:pt idx="0">
                  <c:v>28.2</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 xmlns:c16="http://schemas.microsoft.com/office/drawing/2014/chart" uri="{C3380CC4-5D6E-409C-BE32-E72D297353CC}">
              <c16:uniqueId val="{0000001D-E730-4328-851E-7DEC59A16D8D}"/>
            </c:ext>
          </c:extLst>
        </c:ser>
        <c:ser>
          <c:idx val="30"/>
          <c:order val="30"/>
          <c:tx>
            <c:strRef>
              <c:f>'[Top 30 projects 7_1_2018 - 6_30_2019.xlsx]Data'!$B$32</c:f>
              <c:strCache>
                <c:ptCount val="1"/>
              </c:strCache>
            </c:strRef>
          </c:tx>
          <c:invertIfNegative val="1"/>
          <c:xVal>
            <c:numRef>
              <c:f>'[Top 30 projects 7_1_2018 - 6_30_2019.xlsx]Data'!$C$32</c:f>
              <c:numCache>
                <c:formatCode>General</c:formatCode>
                <c:ptCount val="1"/>
              </c:numCache>
            </c:numRef>
          </c:xVal>
          <c:yVal>
            <c:numRef>
              <c:f>'[Top 30 projects 7_1_2018 - 6_30_2019.xlsx]Data'!$D$32</c:f>
              <c:numCache>
                <c:formatCode>General</c:formatCode>
                <c:ptCount val="1"/>
              </c:numCache>
            </c:numRef>
          </c:yVal>
          <c:bubbleSize>
            <c:numRef>
              <c:f>'[Top 30 projects 7_1_2018 - 6_30_2019.xlsx]Data'!$F$32</c:f>
              <c:numCache>
                <c:formatCode>General</c:formatCode>
                <c:ptCount val="1"/>
              </c:numCache>
            </c:numRef>
          </c:bubbleSize>
          <c:bubble3D val="0"/>
          <c:extLst>
            <c:ext xmlns:c16="http://schemas.microsoft.com/office/drawing/2014/chart" uri="{C3380CC4-5D6E-409C-BE32-E72D297353CC}">
              <c16:uniqueId val="{0000001E-E730-4328-851E-7DEC59A16D8D}"/>
            </c:ext>
          </c:extLst>
        </c:ser>
        <c:dLbls>
          <c:showLegendKey val="0"/>
          <c:showVal val="0"/>
          <c:showCatName val="0"/>
          <c:showSerName val="0"/>
          <c:showPercent val="0"/>
          <c:showBubbleSize val="0"/>
        </c:dLbls>
        <c:bubbleScale val="75"/>
        <c:showNegBubbles val="0"/>
        <c:sizeRepresents val="w"/>
        <c:axId val="549550912"/>
        <c:axId val="898930739"/>
      </c:bubbleChart>
      <c:valAx>
        <c:axId val="549550912"/>
        <c:scaling>
          <c:orientation val="minMax"/>
        </c:scaling>
        <c:delete val="0"/>
        <c:axPos val="b"/>
        <c:title>
          <c:tx>
            <c:rich>
              <a:bodyPr/>
              <a:lstStyle/>
              <a:p>
                <a:pPr>
                  <a:defRPr/>
                </a:pPr>
                <a:r>
                  <a:rPr lang="en-US"/>
                  <a:t>Logarithmic commits</a:t>
                </a:r>
              </a:p>
            </c:rich>
          </c:tx>
          <c:layout>
            <c:manualLayout>
              <c:xMode val="edge"/>
              <c:yMode val="edge"/>
              <c:x val="0.37410344927362044"/>
              <c:y val="0.93716433335795457"/>
            </c:manualLayout>
          </c:layout>
          <c:overlay val="0"/>
        </c:title>
        <c:numFmt formatCode="#,##0" sourceLinked="1"/>
        <c:majorTickMark val="out"/>
        <c:minorTickMark val="cross"/>
        <c:tickLblPos val="nextTo"/>
        <c:spPr>
          <a:solidFill>
            <a:srgbClr val="000000"/>
          </a:solidFill>
          <a:ln w="47625">
            <a:noFill/>
          </a:ln>
        </c:spPr>
        <c:crossAx val="898930739"/>
        <c:crosses val="autoZero"/>
        <c:crossBetween val="midCat"/>
      </c:valAx>
      <c:valAx>
        <c:axId val="898930739"/>
        <c:scaling>
          <c:orientation val="minMax"/>
          <c:max val="130000"/>
          <c:min val="-10000"/>
        </c:scaling>
        <c:delete val="0"/>
        <c:axPos val="l"/>
        <c:title>
          <c:tx>
            <c:rich>
              <a:bodyPr/>
              <a:lstStyle/>
              <a:p>
                <a:pPr>
                  <a:defRPr/>
                </a:pPr>
                <a:r>
                  <a:rPr lang="en-US"/>
                  <a:t>Logarithmic PRs + issues</a:t>
                </a:r>
              </a:p>
            </c:rich>
          </c:tx>
          <c:layout>
            <c:manualLayout>
              <c:xMode val="edge"/>
              <c:yMode val="edge"/>
              <c:x val="1.1227311071195661E-2"/>
              <c:y val="0.36876442991548841"/>
            </c:manualLayout>
          </c:layout>
          <c:overlay val="0"/>
        </c:title>
        <c:numFmt formatCode="#,##0" sourceLinked="1"/>
        <c:majorTickMark val="cross"/>
        <c:minorTickMark val="cross"/>
        <c:tickLblPos val="nextTo"/>
        <c:spPr>
          <a:ln w="47625">
            <a:noFill/>
          </a:ln>
        </c:spPr>
        <c:crossAx val="549550912"/>
        <c:crosses val="autoZero"/>
        <c:crossBetween val="midCat"/>
      </c:valAx>
      <c:spPr>
        <a:ln>
          <a:noFill/>
        </a:ln>
      </c:spPr>
    </c:plotArea>
    <c:legend>
      <c:legendPos val="r"/>
      <c:layout>
        <c:manualLayout>
          <c:xMode val="edge"/>
          <c:yMode val="edge"/>
          <c:x val="0.84548634157090297"/>
          <c:y val="4.1807669511839882E-2"/>
          <c:w val="0.15372199704863082"/>
          <c:h val="0.90789369720500002"/>
        </c:manualLayout>
      </c:layout>
      <c:overlay val="0"/>
      <c:txPr>
        <a:bodyPr/>
        <a:lstStyle/>
        <a:p>
          <a:pPr>
            <a:defRPr sz="800">
              <a:solidFill>
                <a:schemeClr val="bg1"/>
              </a:solidFill>
            </a:defRPr>
          </a:pPr>
          <a:endParaRPr lang="en-US"/>
        </a:p>
      </c:txPr>
    </c:legend>
    <c:plotVisOnly val="1"/>
    <c:dispBlanksAs val="zero"/>
    <c:showDLblsOverMax val="1"/>
  </c:chart>
  <c:txPr>
    <a:bodyPr/>
    <a:lstStyle/>
    <a:p>
      <a:pPr>
        <a:defRPr sz="900">
          <a:solidFill>
            <a:schemeClr val="bg1"/>
          </a:solidFill>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Meetup members growth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[$-409]mmm\-yyyy;@</c:formatCode>
                <c:ptCount val="3"/>
                <c:pt idx="0">
                  <c:v>43374</c:v>
                </c:pt>
                <c:pt idx="1">
                  <c:v>43739</c:v>
                </c:pt>
                <c:pt idx="2">
                  <c:v>44105</c:v>
                </c:pt>
              </c:numCache>
            </c:numRef>
          </c:cat>
          <c:val>
            <c:numRef>
              <c:f>Sheet1!$B$2:$B$4</c:f>
              <c:numCache>
                <c:formatCode>_(* #,##0_);_(* \(#,##0\);_(* "-"??_);_(@_)</c:formatCode>
                <c:ptCount val="3"/>
                <c:pt idx="0">
                  <c:v>179150</c:v>
                </c:pt>
                <c:pt idx="1">
                  <c:v>253241</c:v>
                </c:pt>
                <c:pt idx="2">
                  <c:v>317212</c:v>
                </c:pt>
              </c:numCache>
            </c:numRef>
          </c:val>
          <c:extLst>
            <c:ext xmlns:c16="http://schemas.microsoft.com/office/drawing/2014/chart" uri="{C3380CC4-5D6E-409C-BE32-E72D297353CC}">
              <c16:uniqueId val="{00000000-0CB5-47B6-B75E-2B9068824172}"/>
            </c:ext>
          </c:extLst>
        </c:ser>
        <c:dLbls>
          <c:showLegendKey val="0"/>
          <c:showVal val="0"/>
          <c:showCatName val="0"/>
          <c:showSerName val="0"/>
          <c:showPercent val="0"/>
          <c:showBubbleSize val="0"/>
        </c:dLbls>
        <c:gapWidth val="219"/>
        <c:overlap val="-27"/>
        <c:axId val="1010577120"/>
        <c:axId val="641631328"/>
      </c:barChart>
      <c:catAx>
        <c:axId val="1010577120"/>
        <c:scaling>
          <c:orientation val="minMax"/>
          <c:max val="3"/>
          <c:min val="1"/>
        </c:scaling>
        <c:delete val="0"/>
        <c:axPos val="b"/>
        <c:numFmt formatCode="[$-409]mmm\-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1631328"/>
        <c:crosses val="autoZero"/>
        <c:auto val="0"/>
        <c:lblAlgn val="ctr"/>
        <c:lblOffset val="100"/>
        <c:noMultiLvlLbl val="0"/>
      </c:catAx>
      <c:valAx>
        <c:axId val="641631328"/>
        <c:scaling>
          <c:orientation val="minMax"/>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0577120"/>
        <c:crosses val="autoZero"/>
        <c:crossBetween val="between"/>
      </c:valAx>
      <c:spPr>
        <a:noFill/>
        <a:ln>
          <a:noFill/>
        </a:ln>
        <a:effectLst/>
      </c:spPr>
    </c:plotArea>
    <c:plotVisOnly val="1"/>
    <c:dispBlanksAs val="gap"/>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4.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50.jp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image" Target="../media/image48.png"/><Relationship Id="rId6" Type="http://schemas.openxmlformats.org/officeDocument/2006/relationships/image" Target="../media/image53.jpg"/><Relationship Id="rId5" Type="http://schemas.openxmlformats.org/officeDocument/2006/relationships/image" Target="../media/image52.png"/><Relationship Id="rId4" Type="http://schemas.openxmlformats.org/officeDocument/2006/relationships/image" Target="../media/image51.png"/></Relationships>
</file>

<file path=ppt/diagrams/_rels/data7.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84.png"/></Relationships>
</file>

<file path=ppt/diagrams/_rels/data8.xml.rels><?xml version="1.0" encoding="UTF-8" standalone="yes"?>
<Relationships xmlns="http://schemas.openxmlformats.org/package/2006/relationships"><Relationship Id="rId3" Type="http://schemas.openxmlformats.org/officeDocument/2006/relationships/hyperlink" Target="https://aka.ms/dnfnewsletter" TargetMode="External"/><Relationship Id="rId2" Type="http://schemas.openxmlformats.org/officeDocument/2006/relationships/hyperlink" Target="https://meetup.com/pro/dotnet" TargetMode="External"/><Relationship Id="rId1" Type="http://schemas.openxmlformats.org/officeDocument/2006/relationships/hyperlink" Target="https://dotnetfoundation.org/member" TargetMode="External"/><Relationship Id="rId6" Type="http://schemas.openxmlformats.org/officeDocument/2006/relationships/hyperlink" Target="https://aka.ms/add-dotnet-meetup" TargetMode="External"/><Relationship Id="rId5" Type="http://schemas.openxmlformats.org/officeDocument/2006/relationships/hyperlink" Target="https://dotnetfoundation.org/projects/submit" TargetMode="External"/><Relationship Id="rId4" Type="http://schemas.openxmlformats.org/officeDocument/2006/relationships/hyperlink" Target="https://dotnetfoundation.org/projects" TargetMode="External"/></Relationships>
</file>

<file path=ppt/diagrams/_rels/drawing4.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50.jp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image" Target="../media/image48.png"/><Relationship Id="rId6" Type="http://schemas.openxmlformats.org/officeDocument/2006/relationships/image" Target="../media/image53.jpg"/><Relationship Id="rId5" Type="http://schemas.openxmlformats.org/officeDocument/2006/relationships/image" Target="../media/image52.png"/><Relationship Id="rId4" Type="http://schemas.openxmlformats.org/officeDocument/2006/relationships/image" Target="../media/image51.png"/></Relationships>
</file>

<file path=ppt/diagrams/_rels/drawing7.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84.png"/></Relationships>
</file>

<file path=ppt/diagrams/_rels/drawing8.xml.rels><?xml version="1.0" encoding="UTF-8" standalone="yes"?>
<Relationships xmlns="http://schemas.openxmlformats.org/package/2006/relationships"><Relationship Id="rId3" Type="http://schemas.openxmlformats.org/officeDocument/2006/relationships/hyperlink" Target="https://aka.ms/add-dotnet-meetup" TargetMode="External"/><Relationship Id="rId2" Type="http://schemas.openxmlformats.org/officeDocument/2006/relationships/hyperlink" Target="https://meetup.com/pro/dotnet" TargetMode="External"/><Relationship Id="rId1" Type="http://schemas.openxmlformats.org/officeDocument/2006/relationships/hyperlink" Target="https://dotnetfoundation.org/member" TargetMode="External"/><Relationship Id="rId6" Type="http://schemas.openxmlformats.org/officeDocument/2006/relationships/hyperlink" Target="https://dotnetfoundation.org/projects/submit" TargetMode="External"/><Relationship Id="rId5" Type="http://schemas.openxmlformats.org/officeDocument/2006/relationships/hyperlink" Target="https://dotnetfoundation.org/projects" TargetMode="External"/><Relationship Id="rId4" Type="http://schemas.openxmlformats.org/officeDocument/2006/relationships/hyperlink" Target="https://aka.ms/dnfnewsletter" TargetMode="Externa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939935-0434-434E-81EE-02B5B3FFF130}"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US"/>
        </a:p>
      </dgm:t>
    </dgm:pt>
    <dgm:pt modelId="{1CECEB69-1B80-4BCF-B9DC-8CD78968D18A}">
      <dgm:prSet phldrT="[Text]" phldr="0"/>
      <dgm:spPr/>
      <dgm:t>
        <a:bodyPr/>
        <a:lstStyle/>
        <a:p>
          <a:r>
            <a:rPr lang="en-US" dirty="0"/>
            <a:t> Kevin Avignon</a:t>
          </a:r>
        </a:p>
      </dgm:t>
    </dgm:pt>
    <dgm:pt modelId="{21E00F2C-D327-49FE-B11F-8D3537B2B0B1}" type="parTrans" cxnId="{B563D388-ACA9-49A5-AED4-5DD5254FCEBC}">
      <dgm:prSet/>
      <dgm:spPr/>
      <dgm:t>
        <a:bodyPr/>
        <a:lstStyle/>
        <a:p>
          <a:endParaRPr lang="en-US"/>
        </a:p>
      </dgm:t>
    </dgm:pt>
    <dgm:pt modelId="{DD0C0597-9CDE-4D37-9DB3-A885F20FBBB0}" type="sibTrans" cxnId="{B563D388-ACA9-49A5-AED4-5DD5254FCEBC}">
      <dgm:prSet/>
      <dgm:spPr/>
      <dgm:t>
        <a:bodyPr/>
        <a:lstStyle/>
        <a:p>
          <a:endParaRPr lang="en-US"/>
        </a:p>
      </dgm:t>
    </dgm:pt>
    <dgm:pt modelId="{20A72F2F-F9A1-48ED-9EC4-908024C52FF8}">
      <dgm:prSet phldrT="[Text]" phldr="0"/>
      <dgm:spPr/>
      <dgm:t>
        <a:bodyPr/>
        <a:lstStyle/>
        <a:p>
          <a:r>
            <a:rPr lang="en-US" dirty="0"/>
            <a:t> Alan Ball</a:t>
          </a:r>
        </a:p>
      </dgm:t>
    </dgm:pt>
    <dgm:pt modelId="{F32F1077-295E-414C-BE73-4F2B88D452F6}" type="parTrans" cxnId="{2DE91208-D153-417B-8BBA-E3A617963443}">
      <dgm:prSet/>
      <dgm:spPr/>
      <dgm:t>
        <a:bodyPr/>
        <a:lstStyle/>
        <a:p>
          <a:endParaRPr lang="en-US"/>
        </a:p>
      </dgm:t>
    </dgm:pt>
    <dgm:pt modelId="{993540B6-E797-4420-8D73-5581B3807312}" type="sibTrans" cxnId="{2DE91208-D153-417B-8BBA-E3A617963443}">
      <dgm:prSet/>
      <dgm:spPr/>
      <dgm:t>
        <a:bodyPr/>
        <a:lstStyle/>
        <a:p>
          <a:endParaRPr lang="en-US"/>
        </a:p>
      </dgm:t>
    </dgm:pt>
    <dgm:pt modelId="{E62F7EFA-4A8D-4550-95DA-4E5041D886D7}">
      <dgm:prSet phldrT="[Text]" phldr="0"/>
      <dgm:spPr/>
      <dgm:t>
        <a:bodyPr/>
        <a:lstStyle/>
        <a:p>
          <a:r>
            <a:rPr lang="en-US" dirty="0"/>
            <a:t> </a:t>
          </a:r>
          <a:r>
            <a:rPr lang="en-US" dirty="0" err="1">
              <a:cs typeface="Calibri"/>
            </a:rPr>
            <a:t>Pim</a:t>
          </a:r>
          <a:r>
            <a:rPr lang="en-US" dirty="0">
              <a:cs typeface="Calibri"/>
            </a:rPr>
            <a:t> Brouwers</a:t>
          </a:r>
          <a:endParaRPr lang="en-US" dirty="0"/>
        </a:p>
      </dgm:t>
    </dgm:pt>
    <dgm:pt modelId="{706DA667-8E50-41C3-8CC1-9E0008DA02DB}" type="parTrans" cxnId="{1F40BFB7-C8FB-43BF-9833-6B016CF78297}">
      <dgm:prSet/>
      <dgm:spPr/>
      <dgm:t>
        <a:bodyPr/>
        <a:lstStyle/>
        <a:p>
          <a:endParaRPr lang="en-US"/>
        </a:p>
      </dgm:t>
    </dgm:pt>
    <dgm:pt modelId="{4934BBC8-49A6-40C0-B0C5-6A2E4613B6D4}" type="sibTrans" cxnId="{1F40BFB7-C8FB-43BF-9833-6B016CF78297}">
      <dgm:prSet/>
      <dgm:spPr/>
      <dgm:t>
        <a:bodyPr/>
        <a:lstStyle/>
        <a:p>
          <a:endParaRPr lang="en-US"/>
        </a:p>
      </dgm:t>
    </dgm:pt>
    <dgm:pt modelId="{A43BDF6F-D1D6-49BF-8C14-1D297509995B}">
      <dgm:prSet phldrT="[Text]"/>
      <dgm:spPr/>
      <dgm:t>
        <a:bodyPr/>
        <a:lstStyle/>
        <a:p>
          <a:r>
            <a:rPr lang="en-US" dirty="0">
              <a:cs typeface="Calibri"/>
            </a:rPr>
            <a:t>Elliot Brown</a:t>
          </a:r>
          <a:endParaRPr lang="en-US" dirty="0"/>
        </a:p>
      </dgm:t>
    </dgm:pt>
    <dgm:pt modelId="{357CADEF-1632-453B-9CD2-2ACAB3771C98}" type="parTrans" cxnId="{CA9CE848-290F-418B-9B7A-C83721B73730}">
      <dgm:prSet/>
      <dgm:spPr/>
      <dgm:t>
        <a:bodyPr/>
        <a:lstStyle/>
        <a:p>
          <a:endParaRPr lang="en-US"/>
        </a:p>
      </dgm:t>
    </dgm:pt>
    <dgm:pt modelId="{646A8E5B-F926-4486-95F4-1DDE58BBF438}" type="sibTrans" cxnId="{CA9CE848-290F-418B-9B7A-C83721B73730}">
      <dgm:prSet/>
      <dgm:spPr/>
      <dgm:t>
        <a:bodyPr/>
        <a:lstStyle/>
        <a:p>
          <a:endParaRPr lang="en-US"/>
        </a:p>
      </dgm:t>
    </dgm:pt>
    <dgm:pt modelId="{6A2D5F75-49EF-4DC0-9986-B80A7C1358F1}">
      <dgm:prSet phldrT="[Text]"/>
      <dgm:spPr/>
      <dgm:t>
        <a:bodyPr/>
        <a:lstStyle/>
        <a:p>
          <a:r>
            <a:rPr lang="en-US"/>
            <a:t>Philip Carter</a:t>
          </a:r>
          <a:endParaRPr lang="en-US" dirty="0"/>
        </a:p>
      </dgm:t>
    </dgm:pt>
    <dgm:pt modelId="{F3D2EE54-AE71-478F-81C4-F1CE99FE1D55}" type="parTrans" cxnId="{9B35D6A6-7D8E-45F7-A793-FD04B17A9D93}">
      <dgm:prSet/>
      <dgm:spPr/>
      <dgm:t>
        <a:bodyPr/>
        <a:lstStyle/>
        <a:p>
          <a:endParaRPr lang="en-US"/>
        </a:p>
      </dgm:t>
    </dgm:pt>
    <dgm:pt modelId="{9EECD7A4-EA50-48FC-BBFF-9B305C10BAEC}" type="sibTrans" cxnId="{9B35D6A6-7D8E-45F7-A793-FD04B17A9D93}">
      <dgm:prSet/>
      <dgm:spPr/>
      <dgm:t>
        <a:bodyPr/>
        <a:lstStyle/>
        <a:p>
          <a:endParaRPr lang="en-US"/>
        </a:p>
      </dgm:t>
    </dgm:pt>
    <dgm:pt modelId="{C4369A19-C79E-413E-BF55-977EFDC39878}">
      <dgm:prSet phldrT="[Text]"/>
      <dgm:spPr/>
      <dgm:t>
        <a:bodyPr/>
        <a:lstStyle/>
        <a:p>
          <a:r>
            <a:rPr lang="en-US"/>
            <a:t>Dave Curylo</a:t>
          </a:r>
          <a:endParaRPr lang="en-US" dirty="0"/>
        </a:p>
      </dgm:t>
    </dgm:pt>
    <dgm:pt modelId="{4CA8CC29-6565-4C6B-A4D6-A08978EB3C47}" type="parTrans" cxnId="{915BB423-2402-439E-978A-596D8C685E2E}">
      <dgm:prSet/>
      <dgm:spPr/>
      <dgm:t>
        <a:bodyPr/>
        <a:lstStyle/>
        <a:p>
          <a:endParaRPr lang="en-US"/>
        </a:p>
      </dgm:t>
    </dgm:pt>
    <dgm:pt modelId="{4E6220F8-0CD0-4018-91EA-39BE49FCC976}" type="sibTrans" cxnId="{915BB423-2402-439E-978A-596D8C685E2E}">
      <dgm:prSet/>
      <dgm:spPr/>
      <dgm:t>
        <a:bodyPr/>
        <a:lstStyle/>
        <a:p>
          <a:endParaRPr lang="en-US"/>
        </a:p>
      </dgm:t>
    </dgm:pt>
    <dgm:pt modelId="{57C7BC2F-81FE-4DB0-9435-F615829F049A}">
      <dgm:prSet phldrT="[Text]"/>
      <dgm:spPr/>
      <dgm:t>
        <a:bodyPr/>
        <a:lstStyle/>
        <a:p>
          <a:r>
            <a:rPr lang="en-US" dirty="0" err="1"/>
            <a:t>Janne</a:t>
          </a:r>
          <a:r>
            <a:rPr lang="en-US" dirty="0"/>
            <a:t> Sierra</a:t>
          </a:r>
        </a:p>
      </dgm:t>
    </dgm:pt>
    <dgm:pt modelId="{7D10E56F-8587-4CB6-836E-159DDE72D67F}" type="parTrans" cxnId="{7A31F166-3064-4465-8F29-631A816F7682}">
      <dgm:prSet/>
      <dgm:spPr/>
      <dgm:t>
        <a:bodyPr/>
        <a:lstStyle/>
        <a:p>
          <a:endParaRPr lang="en-US"/>
        </a:p>
      </dgm:t>
    </dgm:pt>
    <dgm:pt modelId="{1CFF5185-F34A-4E76-B402-DD980ACC71B7}" type="sibTrans" cxnId="{7A31F166-3064-4465-8F29-631A816F7682}">
      <dgm:prSet/>
      <dgm:spPr/>
      <dgm:t>
        <a:bodyPr/>
        <a:lstStyle/>
        <a:p>
          <a:endParaRPr lang="en-US"/>
        </a:p>
      </dgm:t>
    </dgm:pt>
    <dgm:pt modelId="{F867506E-445C-415B-9C81-1192E3D21282}">
      <dgm:prSet phldrT="[Text]"/>
      <dgm:spPr/>
      <dgm:t>
        <a:bodyPr/>
        <a:lstStyle/>
        <a:p>
          <a:r>
            <a:rPr lang="en-US" dirty="0"/>
            <a:t>Reed Copsey, Jr.</a:t>
          </a:r>
        </a:p>
      </dgm:t>
    </dgm:pt>
    <dgm:pt modelId="{C3F9043B-D012-4A07-BAFA-51CE9DE99ACF}" type="parTrans" cxnId="{25DC0C08-1282-413A-AB7E-64634ABDB833}">
      <dgm:prSet/>
      <dgm:spPr/>
      <dgm:t>
        <a:bodyPr/>
        <a:lstStyle/>
        <a:p>
          <a:endParaRPr lang="en-US"/>
        </a:p>
      </dgm:t>
    </dgm:pt>
    <dgm:pt modelId="{071BBD4F-9917-4F89-80F9-650215EE39D2}" type="sibTrans" cxnId="{25DC0C08-1282-413A-AB7E-64634ABDB833}">
      <dgm:prSet/>
      <dgm:spPr/>
      <dgm:t>
        <a:bodyPr/>
        <a:lstStyle/>
        <a:p>
          <a:endParaRPr lang="en-US"/>
        </a:p>
      </dgm:t>
    </dgm:pt>
    <dgm:pt modelId="{4B54DD70-3EDF-4D1B-9D39-20530C16877F}" type="pres">
      <dgm:prSet presAssocID="{3F939935-0434-434E-81EE-02B5B3FFF130}" presName="Name0" presStyleCnt="0">
        <dgm:presLayoutVars>
          <dgm:chMax/>
          <dgm:chPref/>
          <dgm:dir/>
        </dgm:presLayoutVars>
      </dgm:prSet>
      <dgm:spPr/>
    </dgm:pt>
    <dgm:pt modelId="{16D99A57-8522-486B-9160-E5DE03050C8B}" type="pres">
      <dgm:prSet presAssocID="{1CECEB69-1B80-4BCF-B9DC-8CD78968D18A}" presName="composite" presStyleCnt="0">
        <dgm:presLayoutVars>
          <dgm:chMax val="1"/>
          <dgm:chPref val="1"/>
        </dgm:presLayoutVars>
      </dgm:prSet>
      <dgm:spPr/>
    </dgm:pt>
    <dgm:pt modelId="{43C48FE6-DE40-4936-82E9-CE18595CB6E2}" type="pres">
      <dgm:prSet presAssocID="{1CECEB69-1B80-4BCF-B9DC-8CD78968D18A}" presName="Accent" presStyleLbl="trAlignAcc1" presStyleIdx="0" presStyleCnt="8">
        <dgm:presLayoutVars>
          <dgm:chMax val="0"/>
          <dgm:chPref val="0"/>
        </dgm:presLayoutVars>
      </dgm:prSet>
      <dgm:spPr/>
    </dgm:pt>
    <dgm:pt modelId="{0433F5F9-30CD-4C71-993A-8A0068DA2A97}" type="pres">
      <dgm:prSet presAssocID="{1CECEB69-1B80-4BCF-B9DC-8CD78968D18A}" presName="Image" presStyleLbl="alignImgPlace1" presStyleIdx="0" presStyleCnt="8">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9000" b="-9000"/>
          </a:stretch>
        </a:blipFill>
      </dgm:spPr>
    </dgm:pt>
    <dgm:pt modelId="{2F33C4B9-8840-459E-BA2B-8BD2578FF17B}" type="pres">
      <dgm:prSet presAssocID="{1CECEB69-1B80-4BCF-B9DC-8CD78968D18A}" presName="ChildComposite" presStyleCnt="0"/>
      <dgm:spPr/>
    </dgm:pt>
    <dgm:pt modelId="{1AE763C0-29B2-4BE0-9D72-86C6DA3D952E}" type="pres">
      <dgm:prSet presAssocID="{1CECEB69-1B80-4BCF-B9DC-8CD78968D18A}" presName="Child" presStyleLbl="node1" presStyleIdx="0" presStyleCnt="0">
        <dgm:presLayoutVars>
          <dgm:chMax val="0"/>
          <dgm:chPref val="0"/>
          <dgm:bulletEnabled val="1"/>
        </dgm:presLayoutVars>
      </dgm:prSet>
      <dgm:spPr/>
    </dgm:pt>
    <dgm:pt modelId="{F0D46698-4E17-47AE-A8B9-A4235F6A4AEE}" type="pres">
      <dgm:prSet presAssocID="{1CECEB69-1B80-4BCF-B9DC-8CD78968D18A}" presName="Parent" presStyleLbl="revTx" presStyleIdx="0" presStyleCnt="8">
        <dgm:presLayoutVars>
          <dgm:chMax val="1"/>
          <dgm:chPref val="0"/>
          <dgm:bulletEnabled val="1"/>
        </dgm:presLayoutVars>
      </dgm:prSet>
      <dgm:spPr/>
    </dgm:pt>
    <dgm:pt modelId="{5BCA2C20-938E-4C19-9DB8-E99AB58ED490}" type="pres">
      <dgm:prSet presAssocID="{DD0C0597-9CDE-4D37-9DB3-A885F20FBBB0}" presName="sibTrans" presStyleCnt="0"/>
      <dgm:spPr/>
    </dgm:pt>
    <dgm:pt modelId="{BA144DF5-3952-45AB-AA0D-5BD73A77F732}" type="pres">
      <dgm:prSet presAssocID="{20A72F2F-F9A1-48ED-9EC4-908024C52FF8}" presName="composite" presStyleCnt="0">
        <dgm:presLayoutVars>
          <dgm:chMax val="1"/>
          <dgm:chPref val="1"/>
        </dgm:presLayoutVars>
      </dgm:prSet>
      <dgm:spPr/>
    </dgm:pt>
    <dgm:pt modelId="{BBA4D642-67C2-4A43-852D-50418CD0FCD2}" type="pres">
      <dgm:prSet presAssocID="{20A72F2F-F9A1-48ED-9EC4-908024C52FF8}" presName="Accent" presStyleLbl="trAlignAcc1" presStyleIdx="1" presStyleCnt="8">
        <dgm:presLayoutVars>
          <dgm:chMax val="0"/>
          <dgm:chPref val="0"/>
        </dgm:presLayoutVars>
      </dgm:prSet>
      <dgm:spPr/>
    </dgm:pt>
    <dgm:pt modelId="{4B20D897-E05D-4942-B1F3-CE4C9C24A21F}" type="pres">
      <dgm:prSet presAssocID="{20A72F2F-F9A1-48ED-9EC4-908024C52FF8}" presName="Image" presStyleLbl="alignImgPlace1" presStyleIdx="1" presStyleCnt="8">
        <dgm:presLayoutVars>
          <dgm:chMax val="0"/>
          <dgm:chPref val="0"/>
        </dgm:presLayoutVars>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9000" b="-9000"/>
          </a:stretch>
        </a:blipFill>
      </dgm:spPr>
    </dgm:pt>
    <dgm:pt modelId="{EE287D12-3417-44A5-8CDE-CEBA3D8335E2}" type="pres">
      <dgm:prSet presAssocID="{20A72F2F-F9A1-48ED-9EC4-908024C52FF8}" presName="ChildComposite" presStyleCnt="0"/>
      <dgm:spPr/>
    </dgm:pt>
    <dgm:pt modelId="{D8BB3F74-E51E-40A6-B72D-E10A72EB33E7}" type="pres">
      <dgm:prSet presAssocID="{20A72F2F-F9A1-48ED-9EC4-908024C52FF8}" presName="Child" presStyleLbl="node1" presStyleIdx="0" presStyleCnt="0">
        <dgm:presLayoutVars>
          <dgm:chMax val="0"/>
          <dgm:chPref val="0"/>
          <dgm:bulletEnabled val="1"/>
        </dgm:presLayoutVars>
      </dgm:prSet>
      <dgm:spPr/>
    </dgm:pt>
    <dgm:pt modelId="{7EAF2BD9-A32F-4112-B99B-273557824D11}" type="pres">
      <dgm:prSet presAssocID="{20A72F2F-F9A1-48ED-9EC4-908024C52FF8}" presName="Parent" presStyleLbl="revTx" presStyleIdx="1" presStyleCnt="8">
        <dgm:presLayoutVars>
          <dgm:chMax val="1"/>
          <dgm:chPref val="0"/>
          <dgm:bulletEnabled val="1"/>
        </dgm:presLayoutVars>
      </dgm:prSet>
      <dgm:spPr/>
    </dgm:pt>
    <dgm:pt modelId="{72D334D0-9383-4A30-9986-1C1B502CEC5B}" type="pres">
      <dgm:prSet presAssocID="{993540B6-E797-4420-8D73-5581B3807312}" presName="sibTrans" presStyleCnt="0"/>
      <dgm:spPr/>
    </dgm:pt>
    <dgm:pt modelId="{F17E2C84-66FC-4EA5-AC20-7505DE3F9728}" type="pres">
      <dgm:prSet presAssocID="{E62F7EFA-4A8D-4550-95DA-4E5041D886D7}" presName="composite" presStyleCnt="0">
        <dgm:presLayoutVars>
          <dgm:chMax val="1"/>
          <dgm:chPref val="1"/>
        </dgm:presLayoutVars>
      </dgm:prSet>
      <dgm:spPr/>
    </dgm:pt>
    <dgm:pt modelId="{2F8DB81B-BD62-41D1-82CE-381651AEF1CA}" type="pres">
      <dgm:prSet presAssocID="{E62F7EFA-4A8D-4550-95DA-4E5041D886D7}" presName="Accent" presStyleLbl="trAlignAcc1" presStyleIdx="2" presStyleCnt="8">
        <dgm:presLayoutVars>
          <dgm:chMax val="0"/>
          <dgm:chPref val="0"/>
        </dgm:presLayoutVars>
      </dgm:prSet>
      <dgm:spPr/>
    </dgm:pt>
    <dgm:pt modelId="{903432DF-6D05-4478-A947-98A6A771D839}" type="pres">
      <dgm:prSet presAssocID="{E62F7EFA-4A8D-4550-95DA-4E5041D886D7}" presName="Image" presStyleLbl="alignImgPlace1" presStyleIdx="2" presStyleCnt="8">
        <dgm:presLayoutVars>
          <dgm:chMax val="0"/>
          <dgm:chPref val="0"/>
        </dgm:presLayoutVars>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9000" b="-9000"/>
          </a:stretch>
        </a:blipFill>
      </dgm:spPr>
    </dgm:pt>
    <dgm:pt modelId="{761B0019-9CD4-4C4E-B885-A8D0EA9D28E5}" type="pres">
      <dgm:prSet presAssocID="{E62F7EFA-4A8D-4550-95DA-4E5041D886D7}" presName="ChildComposite" presStyleCnt="0"/>
      <dgm:spPr/>
    </dgm:pt>
    <dgm:pt modelId="{F88CBEC2-D216-40EC-A21A-CFAB94218082}" type="pres">
      <dgm:prSet presAssocID="{E62F7EFA-4A8D-4550-95DA-4E5041D886D7}" presName="Child" presStyleLbl="node1" presStyleIdx="0" presStyleCnt="0">
        <dgm:presLayoutVars>
          <dgm:chMax val="0"/>
          <dgm:chPref val="0"/>
          <dgm:bulletEnabled val="1"/>
        </dgm:presLayoutVars>
      </dgm:prSet>
      <dgm:spPr/>
    </dgm:pt>
    <dgm:pt modelId="{97DCB3E4-8E62-46AC-A5F4-E6536CFE3FDC}" type="pres">
      <dgm:prSet presAssocID="{E62F7EFA-4A8D-4550-95DA-4E5041D886D7}" presName="Parent" presStyleLbl="revTx" presStyleIdx="2" presStyleCnt="8">
        <dgm:presLayoutVars>
          <dgm:chMax val="1"/>
          <dgm:chPref val="0"/>
          <dgm:bulletEnabled val="1"/>
        </dgm:presLayoutVars>
      </dgm:prSet>
      <dgm:spPr/>
    </dgm:pt>
    <dgm:pt modelId="{F04C8E4D-5B42-4A43-8698-A5D6E26B5567}" type="pres">
      <dgm:prSet presAssocID="{4934BBC8-49A6-40C0-B0C5-6A2E4613B6D4}" presName="sibTrans" presStyleCnt="0"/>
      <dgm:spPr/>
    </dgm:pt>
    <dgm:pt modelId="{7A4674E0-E0F9-46C2-9ABB-CDC6CD40FDAE}" type="pres">
      <dgm:prSet presAssocID="{A43BDF6F-D1D6-49BF-8C14-1D297509995B}" presName="composite" presStyleCnt="0">
        <dgm:presLayoutVars>
          <dgm:chMax val="1"/>
          <dgm:chPref val="1"/>
        </dgm:presLayoutVars>
      </dgm:prSet>
      <dgm:spPr/>
    </dgm:pt>
    <dgm:pt modelId="{8D320F48-E272-4AE7-BD0B-2AA2608B1A6D}" type="pres">
      <dgm:prSet presAssocID="{A43BDF6F-D1D6-49BF-8C14-1D297509995B}" presName="Accent" presStyleLbl="trAlignAcc1" presStyleIdx="3" presStyleCnt="8">
        <dgm:presLayoutVars>
          <dgm:chMax val="0"/>
          <dgm:chPref val="0"/>
        </dgm:presLayoutVars>
      </dgm:prSet>
      <dgm:spPr/>
    </dgm:pt>
    <dgm:pt modelId="{1FB450DC-BC75-49A4-B623-052E477E3155}" type="pres">
      <dgm:prSet presAssocID="{A43BDF6F-D1D6-49BF-8C14-1D297509995B}" presName="Image" presStyleLbl="alignImgPlace1" presStyleIdx="3" presStyleCnt="8">
        <dgm:presLayoutVars>
          <dgm:chMax val="0"/>
          <dgm:chPref val="0"/>
        </dgm:presLayoutVars>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t="-9000" b="-9000"/>
          </a:stretch>
        </a:blipFill>
      </dgm:spPr>
    </dgm:pt>
    <dgm:pt modelId="{89D8FE91-D565-4A4B-BB5F-222AE6457EE5}" type="pres">
      <dgm:prSet presAssocID="{A43BDF6F-D1D6-49BF-8C14-1D297509995B}" presName="ChildComposite" presStyleCnt="0"/>
      <dgm:spPr/>
    </dgm:pt>
    <dgm:pt modelId="{C49DA5AF-B6A8-47D1-B72A-2F7D4A6E9CF9}" type="pres">
      <dgm:prSet presAssocID="{A43BDF6F-D1D6-49BF-8C14-1D297509995B}" presName="Child" presStyleLbl="node1" presStyleIdx="0" presStyleCnt="0">
        <dgm:presLayoutVars>
          <dgm:chMax val="0"/>
          <dgm:chPref val="0"/>
          <dgm:bulletEnabled val="1"/>
        </dgm:presLayoutVars>
      </dgm:prSet>
      <dgm:spPr/>
    </dgm:pt>
    <dgm:pt modelId="{9ED4F8AC-1E76-46B0-B240-32889F5B2146}" type="pres">
      <dgm:prSet presAssocID="{A43BDF6F-D1D6-49BF-8C14-1D297509995B}" presName="Parent" presStyleLbl="revTx" presStyleIdx="3" presStyleCnt="8">
        <dgm:presLayoutVars>
          <dgm:chMax val="1"/>
          <dgm:chPref val="0"/>
          <dgm:bulletEnabled val="1"/>
        </dgm:presLayoutVars>
      </dgm:prSet>
      <dgm:spPr/>
    </dgm:pt>
    <dgm:pt modelId="{2BCE1AA9-19BC-44C7-BFF2-387A723C939B}" type="pres">
      <dgm:prSet presAssocID="{646A8E5B-F926-4486-95F4-1DDE58BBF438}" presName="sibTrans" presStyleCnt="0"/>
      <dgm:spPr/>
    </dgm:pt>
    <dgm:pt modelId="{2AC88575-BEE4-4C4C-AA3C-5F09688DA3D0}" type="pres">
      <dgm:prSet presAssocID="{6A2D5F75-49EF-4DC0-9986-B80A7C1358F1}" presName="composite" presStyleCnt="0">
        <dgm:presLayoutVars>
          <dgm:chMax val="1"/>
          <dgm:chPref val="1"/>
        </dgm:presLayoutVars>
      </dgm:prSet>
      <dgm:spPr/>
    </dgm:pt>
    <dgm:pt modelId="{53494787-9179-4E86-B153-9E37183B2441}" type="pres">
      <dgm:prSet presAssocID="{6A2D5F75-49EF-4DC0-9986-B80A7C1358F1}" presName="Accent" presStyleLbl="trAlignAcc1" presStyleIdx="4" presStyleCnt="8">
        <dgm:presLayoutVars>
          <dgm:chMax val="0"/>
          <dgm:chPref val="0"/>
        </dgm:presLayoutVars>
      </dgm:prSet>
      <dgm:spPr/>
    </dgm:pt>
    <dgm:pt modelId="{640D7F2F-29CF-4FB9-BF4D-7F3544A2FC73}" type="pres">
      <dgm:prSet presAssocID="{6A2D5F75-49EF-4DC0-9986-B80A7C1358F1}" presName="Image" presStyleLbl="alignImgPlace1" presStyleIdx="4" presStyleCnt="8">
        <dgm:presLayoutVars>
          <dgm:chMax val="0"/>
          <dgm:chPref val="0"/>
        </dgm:presLayoutVars>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t="-9000" b="-9000"/>
          </a:stretch>
        </a:blipFill>
      </dgm:spPr>
    </dgm:pt>
    <dgm:pt modelId="{46E3DA9E-D4B9-4012-AED9-ECF7D4AAA218}" type="pres">
      <dgm:prSet presAssocID="{6A2D5F75-49EF-4DC0-9986-B80A7C1358F1}" presName="ChildComposite" presStyleCnt="0"/>
      <dgm:spPr/>
    </dgm:pt>
    <dgm:pt modelId="{1149C9ED-CD91-4724-B833-61BF909A4BDB}" type="pres">
      <dgm:prSet presAssocID="{6A2D5F75-49EF-4DC0-9986-B80A7C1358F1}" presName="Child" presStyleLbl="node1" presStyleIdx="0" presStyleCnt="0">
        <dgm:presLayoutVars>
          <dgm:chMax val="0"/>
          <dgm:chPref val="0"/>
          <dgm:bulletEnabled val="1"/>
        </dgm:presLayoutVars>
      </dgm:prSet>
      <dgm:spPr/>
    </dgm:pt>
    <dgm:pt modelId="{3BB9BDB3-756C-4983-86A8-1FB2550586CF}" type="pres">
      <dgm:prSet presAssocID="{6A2D5F75-49EF-4DC0-9986-B80A7C1358F1}" presName="Parent" presStyleLbl="revTx" presStyleIdx="4" presStyleCnt="8">
        <dgm:presLayoutVars>
          <dgm:chMax val="1"/>
          <dgm:chPref val="0"/>
          <dgm:bulletEnabled val="1"/>
        </dgm:presLayoutVars>
      </dgm:prSet>
      <dgm:spPr/>
    </dgm:pt>
    <dgm:pt modelId="{61917AE5-83D9-4745-9005-ED7CA4CC744D}" type="pres">
      <dgm:prSet presAssocID="{9EECD7A4-EA50-48FC-BBFF-9B305C10BAEC}" presName="sibTrans" presStyleCnt="0"/>
      <dgm:spPr/>
    </dgm:pt>
    <dgm:pt modelId="{D358D4E1-C85A-413C-8E71-11633B43EDA4}" type="pres">
      <dgm:prSet presAssocID="{C4369A19-C79E-413E-BF55-977EFDC39878}" presName="composite" presStyleCnt="0">
        <dgm:presLayoutVars>
          <dgm:chMax val="1"/>
          <dgm:chPref val="1"/>
        </dgm:presLayoutVars>
      </dgm:prSet>
      <dgm:spPr/>
    </dgm:pt>
    <dgm:pt modelId="{4D35CAC1-F818-40D9-B73D-C9DF74FD4B34}" type="pres">
      <dgm:prSet presAssocID="{C4369A19-C79E-413E-BF55-977EFDC39878}" presName="Accent" presStyleLbl="trAlignAcc1" presStyleIdx="5" presStyleCnt="8">
        <dgm:presLayoutVars>
          <dgm:chMax val="0"/>
          <dgm:chPref val="0"/>
        </dgm:presLayoutVars>
      </dgm:prSet>
      <dgm:spPr/>
    </dgm:pt>
    <dgm:pt modelId="{04B45293-FF3B-46EB-AAF8-F4D5A52ACE80}" type="pres">
      <dgm:prSet presAssocID="{C4369A19-C79E-413E-BF55-977EFDC39878}" presName="Image" presStyleLbl="alignImgPlace1" presStyleIdx="5" presStyleCnt="8">
        <dgm:presLayoutVars>
          <dgm:chMax val="0"/>
          <dgm:chPref val="0"/>
        </dgm:presLayoutVars>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t="-29000" b="-29000"/>
          </a:stretch>
        </a:blipFill>
      </dgm:spPr>
    </dgm:pt>
    <dgm:pt modelId="{0CFFA1DC-B3DB-4DB0-B0F9-21A22B9D6DC2}" type="pres">
      <dgm:prSet presAssocID="{C4369A19-C79E-413E-BF55-977EFDC39878}" presName="ChildComposite" presStyleCnt="0"/>
      <dgm:spPr/>
    </dgm:pt>
    <dgm:pt modelId="{3E6BA880-C468-4314-9FA0-EB9A17AA52EE}" type="pres">
      <dgm:prSet presAssocID="{C4369A19-C79E-413E-BF55-977EFDC39878}" presName="Child" presStyleLbl="node1" presStyleIdx="0" presStyleCnt="0">
        <dgm:presLayoutVars>
          <dgm:chMax val="0"/>
          <dgm:chPref val="0"/>
          <dgm:bulletEnabled val="1"/>
        </dgm:presLayoutVars>
      </dgm:prSet>
      <dgm:spPr/>
    </dgm:pt>
    <dgm:pt modelId="{ABA20E64-185E-4047-ABE1-A57C844A360B}" type="pres">
      <dgm:prSet presAssocID="{C4369A19-C79E-413E-BF55-977EFDC39878}" presName="Parent" presStyleLbl="revTx" presStyleIdx="5" presStyleCnt="8">
        <dgm:presLayoutVars>
          <dgm:chMax val="1"/>
          <dgm:chPref val="0"/>
          <dgm:bulletEnabled val="1"/>
        </dgm:presLayoutVars>
      </dgm:prSet>
      <dgm:spPr/>
    </dgm:pt>
    <dgm:pt modelId="{D8E4F40D-87BA-4838-8553-2965A4248479}" type="pres">
      <dgm:prSet presAssocID="{4E6220F8-0CD0-4018-91EA-39BE49FCC976}" presName="sibTrans" presStyleCnt="0"/>
      <dgm:spPr/>
    </dgm:pt>
    <dgm:pt modelId="{B4565210-851F-4CCE-BA47-1B98DA8D1C27}" type="pres">
      <dgm:prSet presAssocID="{57C7BC2F-81FE-4DB0-9435-F615829F049A}" presName="composite" presStyleCnt="0">
        <dgm:presLayoutVars>
          <dgm:chMax val="1"/>
          <dgm:chPref val="1"/>
        </dgm:presLayoutVars>
      </dgm:prSet>
      <dgm:spPr/>
    </dgm:pt>
    <dgm:pt modelId="{3D28B414-ABC1-4C6E-8074-94AC4960D9C9}" type="pres">
      <dgm:prSet presAssocID="{57C7BC2F-81FE-4DB0-9435-F615829F049A}" presName="Accent" presStyleLbl="trAlignAcc1" presStyleIdx="6" presStyleCnt="8">
        <dgm:presLayoutVars>
          <dgm:chMax val="0"/>
          <dgm:chPref val="0"/>
        </dgm:presLayoutVars>
      </dgm:prSet>
      <dgm:spPr/>
    </dgm:pt>
    <dgm:pt modelId="{1223AA16-5CE9-4C1B-AF14-95F5CD30B002}" type="pres">
      <dgm:prSet presAssocID="{57C7BC2F-81FE-4DB0-9435-F615829F049A}" presName="Image" presStyleLbl="alignImgPlace1" presStyleIdx="6" presStyleCnt="8">
        <dgm:presLayoutVars>
          <dgm:chMax val="0"/>
          <dgm:chPref val="0"/>
        </dgm:presLayoutVars>
      </dgm:prSet>
      <dgm:spPr>
        <a:blipFill>
          <a:blip xmlns:r="http://schemas.openxmlformats.org/officeDocument/2006/relationships" r:embed="rId7">
            <a:extLst>
              <a:ext uri="{28A0092B-C50C-407E-A947-70E740481C1C}">
                <a14:useLocalDpi xmlns:a14="http://schemas.microsoft.com/office/drawing/2010/main" val="0"/>
              </a:ext>
            </a:extLst>
          </a:blip>
          <a:srcRect/>
          <a:stretch>
            <a:fillRect t="-9000" b="-9000"/>
          </a:stretch>
        </a:blipFill>
      </dgm:spPr>
    </dgm:pt>
    <dgm:pt modelId="{E830FD13-1D9D-4C8C-9068-266F94E0CFD6}" type="pres">
      <dgm:prSet presAssocID="{57C7BC2F-81FE-4DB0-9435-F615829F049A}" presName="ChildComposite" presStyleCnt="0"/>
      <dgm:spPr/>
    </dgm:pt>
    <dgm:pt modelId="{BD3BC29F-F9C7-4496-80A8-55C0BFF56367}" type="pres">
      <dgm:prSet presAssocID="{57C7BC2F-81FE-4DB0-9435-F615829F049A}" presName="Child" presStyleLbl="node1" presStyleIdx="0" presStyleCnt="0">
        <dgm:presLayoutVars>
          <dgm:chMax val="0"/>
          <dgm:chPref val="0"/>
          <dgm:bulletEnabled val="1"/>
        </dgm:presLayoutVars>
      </dgm:prSet>
      <dgm:spPr/>
    </dgm:pt>
    <dgm:pt modelId="{510A5FC8-BC90-4AD7-AA90-6174AC29B0AB}" type="pres">
      <dgm:prSet presAssocID="{57C7BC2F-81FE-4DB0-9435-F615829F049A}" presName="Parent" presStyleLbl="revTx" presStyleIdx="6" presStyleCnt="8">
        <dgm:presLayoutVars>
          <dgm:chMax val="1"/>
          <dgm:chPref val="0"/>
          <dgm:bulletEnabled val="1"/>
        </dgm:presLayoutVars>
      </dgm:prSet>
      <dgm:spPr/>
    </dgm:pt>
    <dgm:pt modelId="{8D9B6B4E-6075-4705-B4E3-9CE9B9FB421A}" type="pres">
      <dgm:prSet presAssocID="{1CFF5185-F34A-4E76-B402-DD980ACC71B7}" presName="sibTrans" presStyleCnt="0"/>
      <dgm:spPr/>
    </dgm:pt>
    <dgm:pt modelId="{245E2934-6152-4001-B82B-59DE0F768BF1}" type="pres">
      <dgm:prSet presAssocID="{F867506E-445C-415B-9C81-1192E3D21282}" presName="composite" presStyleCnt="0">
        <dgm:presLayoutVars>
          <dgm:chMax val="1"/>
          <dgm:chPref val="1"/>
        </dgm:presLayoutVars>
      </dgm:prSet>
      <dgm:spPr/>
    </dgm:pt>
    <dgm:pt modelId="{66765895-52B4-4CB9-8C08-6C6824F028AB}" type="pres">
      <dgm:prSet presAssocID="{F867506E-445C-415B-9C81-1192E3D21282}" presName="Accent" presStyleLbl="trAlignAcc1" presStyleIdx="7" presStyleCnt="8">
        <dgm:presLayoutVars>
          <dgm:chMax val="0"/>
          <dgm:chPref val="0"/>
        </dgm:presLayoutVars>
      </dgm:prSet>
      <dgm:spPr/>
    </dgm:pt>
    <dgm:pt modelId="{090E695F-B8CD-444B-B92B-F5E6BF83304B}" type="pres">
      <dgm:prSet presAssocID="{F867506E-445C-415B-9C81-1192E3D21282}" presName="Image" presStyleLbl="alignImgPlace1" presStyleIdx="7" presStyleCnt="8">
        <dgm:presLayoutVars>
          <dgm:chMax val="0"/>
          <dgm:chPref val="0"/>
        </dgm:presLayoutVars>
      </dgm:prSet>
      <dgm:spPr>
        <a:blipFill>
          <a:blip xmlns:r="http://schemas.openxmlformats.org/officeDocument/2006/relationships" r:embed="rId8">
            <a:extLst>
              <a:ext uri="{28A0092B-C50C-407E-A947-70E740481C1C}">
                <a14:useLocalDpi xmlns:a14="http://schemas.microsoft.com/office/drawing/2010/main" val="0"/>
              </a:ext>
            </a:extLst>
          </a:blip>
          <a:srcRect/>
          <a:stretch>
            <a:fillRect t="-9000" b="-9000"/>
          </a:stretch>
        </a:blipFill>
      </dgm:spPr>
    </dgm:pt>
    <dgm:pt modelId="{291D35CC-A2E5-4D3D-9511-15FDDBEB4C0E}" type="pres">
      <dgm:prSet presAssocID="{F867506E-445C-415B-9C81-1192E3D21282}" presName="ChildComposite" presStyleCnt="0"/>
      <dgm:spPr/>
    </dgm:pt>
    <dgm:pt modelId="{A975D1E1-46D6-43B2-ADF1-EBDEEB87E7E2}" type="pres">
      <dgm:prSet presAssocID="{F867506E-445C-415B-9C81-1192E3D21282}" presName="Child" presStyleLbl="node1" presStyleIdx="0" presStyleCnt="0">
        <dgm:presLayoutVars>
          <dgm:chMax val="0"/>
          <dgm:chPref val="0"/>
          <dgm:bulletEnabled val="1"/>
        </dgm:presLayoutVars>
      </dgm:prSet>
      <dgm:spPr/>
    </dgm:pt>
    <dgm:pt modelId="{6789CA5A-09F9-4210-92C4-FD2BC0FB20CE}" type="pres">
      <dgm:prSet presAssocID="{F867506E-445C-415B-9C81-1192E3D21282}" presName="Parent" presStyleLbl="revTx" presStyleIdx="7" presStyleCnt="8">
        <dgm:presLayoutVars>
          <dgm:chMax val="1"/>
          <dgm:chPref val="0"/>
          <dgm:bulletEnabled val="1"/>
        </dgm:presLayoutVars>
      </dgm:prSet>
      <dgm:spPr/>
    </dgm:pt>
  </dgm:ptLst>
  <dgm:cxnLst>
    <dgm:cxn modelId="{25DC0C08-1282-413A-AB7E-64634ABDB833}" srcId="{3F939935-0434-434E-81EE-02B5B3FFF130}" destId="{F867506E-445C-415B-9C81-1192E3D21282}" srcOrd="7" destOrd="0" parTransId="{C3F9043B-D012-4A07-BAFA-51CE9DE99ACF}" sibTransId="{071BBD4F-9917-4F89-80F9-650215EE39D2}"/>
    <dgm:cxn modelId="{2DE91208-D153-417B-8BBA-E3A617963443}" srcId="{3F939935-0434-434E-81EE-02B5B3FFF130}" destId="{20A72F2F-F9A1-48ED-9EC4-908024C52FF8}" srcOrd="1" destOrd="0" parTransId="{F32F1077-295E-414C-BE73-4F2B88D452F6}" sibTransId="{993540B6-E797-4420-8D73-5581B3807312}"/>
    <dgm:cxn modelId="{3C6A1411-EA60-4317-86E6-FE3DF7096909}" type="presOf" srcId="{E62F7EFA-4A8D-4550-95DA-4E5041D886D7}" destId="{97DCB3E4-8E62-46AC-A5F4-E6536CFE3FDC}" srcOrd="0" destOrd="0" presId="urn:microsoft.com/office/officeart/2008/layout/CaptionedPictures"/>
    <dgm:cxn modelId="{915BB423-2402-439E-978A-596D8C685E2E}" srcId="{3F939935-0434-434E-81EE-02B5B3FFF130}" destId="{C4369A19-C79E-413E-BF55-977EFDC39878}" srcOrd="5" destOrd="0" parTransId="{4CA8CC29-6565-4C6B-A4D6-A08978EB3C47}" sibTransId="{4E6220F8-0CD0-4018-91EA-39BE49FCC976}"/>
    <dgm:cxn modelId="{14CAE82B-A4F4-462D-B2CB-29D91E082FCE}" type="presOf" srcId="{C4369A19-C79E-413E-BF55-977EFDC39878}" destId="{ABA20E64-185E-4047-ABE1-A57C844A360B}" srcOrd="0" destOrd="0" presId="urn:microsoft.com/office/officeart/2008/layout/CaptionedPictures"/>
    <dgm:cxn modelId="{F00C045D-5619-4CBC-B5E3-480C663345FE}" type="presOf" srcId="{3F939935-0434-434E-81EE-02B5B3FFF130}" destId="{4B54DD70-3EDF-4D1B-9D39-20530C16877F}" srcOrd="0" destOrd="0" presId="urn:microsoft.com/office/officeart/2008/layout/CaptionedPictures"/>
    <dgm:cxn modelId="{7A31F166-3064-4465-8F29-631A816F7682}" srcId="{3F939935-0434-434E-81EE-02B5B3FFF130}" destId="{57C7BC2F-81FE-4DB0-9435-F615829F049A}" srcOrd="6" destOrd="0" parTransId="{7D10E56F-8587-4CB6-836E-159DDE72D67F}" sibTransId="{1CFF5185-F34A-4E76-B402-DD980ACC71B7}"/>
    <dgm:cxn modelId="{CA9CE848-290F-418B-9B7A-C83721B73730}" srcId="{3F939935-0434-434E-81EE-02B5B3FFF130}" destId="{A43BDF6F-D1D6-49BF-8C14-1D297509995B}" srcOrd="3" destOrd="0" parTransId="{357CADEF-1632-453B-9CD2-2ACAB3771C98}" sibTransId="{646A8E5B-F926-4486-95F4-1DDE58BBF438}"/>
    <dgm:cxn modelId="{37303B4B-22C9-450D-9BC8-72354153B0EE}" type="presOf" srcId="{1CECEB69-1B80-4BCF-B9DC-8CD78968D18A}" destId="{F0D46698-4E17-47AE-A8B9-A4235F6A4AEE}" srcOrd="0" destOrd="0" presId="urn:microsoft.com/office/officeart/2008/layout/CaptionedPictures"/>
    <dgm:cxn modelId="{B563D388-ACA9-49A5-AED4-5DD5254FCEBC}" srcId="{3F939935-0434-434E-81EE-02B5B3FFF130}" destId="{1CECEB69-1B80-4BCF-B9DC-8CD78968D18A}" srcOrd="0" destOrd="0" parTransId="{21E00F2C-D327-49FE-B11F-8D3537B2B0B1}" sibTransId="{DD0C0597-9CDE-4D37-9DB3-A885F20FBBB0}"/>
    <dgm:cxn modelId="{868BC6A4-C110-412C-9477-B6D4B0E7E03F}" type="presOf" srcId="{F867506E-445C-415B-9C81-1192E3D21282}" destId="{6789CA5A-09F9-4210-92C4-FD2BC0FB20CE}" srcOrd="0" destOrd="0" presId="urn:microsoft.com/office/officeart/2008/layout/CaptionedPictures"/>
    <dgm:cxn modelId="{9B35D6A6-7D8E-45F7-A793-FD04B17A9D93}" srcId="{3F939935-0434-434E-81EE-02B5B3FFF130}" destId="{6A2D5F75-49EF-4DC0-9986-B80A7C1358F1}" srcOrd="4" destOrd="0" parTransId="{F3D2EE54-AE71-478F-81C4-F1CE99FE1D55}" sibTransId="{9EECD7A4-EA50-48FC-BBFF-9B305C10BAEC}"/>
    <dgm:cxn modelId="{1F40BFB7-C8FB-43BF-9833-6B016CF78297}" srcId="{3F939935-0434-434E-81EE-02B5B3FFF130}" destId="{E62F7EFA-4A8D-4550-95DA-4E5041D886D7}" srcOrd="2" destOrd="0" parTransId="{706DA667-8E50-41C3-8CC1-9E0008DA02DB}" sibTransId="{4934BBC8-49A6-40C0-B0C5-6A2E4613B6D4}"/>
    <dgm:cxn modelId="{2B5328DC-9C6C-49D8-AFFD-C1711540B1FF}" type="presOf" srcId="{20A72F2F-F9A1-48ED-9EC4-908024C52FF8}" destId="{7EAF2BD9-A32F-4112-B99B-273557824D11}" srcOrd="0" destOrd="0" presId="urn:microsoft.com/office/officeart/2008/layout/CaptionedPictures"/>
    <dgm:cxn modelId="{7FC1FFDC-B003-4078-9734-764475799FC5}" type="presOf" srcId="{57C7BC2F-81FE-4DB0-9435-F615829F049A}" destId="{510A5FC8-BC90-4AD7-AA90-6174AC29B0AB}" srcOrd="0" destOrd="0" presId="urn:microsoft.com/office/officeart/2008/layout/CaptionedPictures"/>
    <dgm:cxn modelId="{B217C4EA-9BC2-4D3F-9E91-AA81681562EB}" type="presOf" srcId="{A43BDF6F-D1D6-49BF-8C14-1D297509995B}" destId="{9ED4F8AC-1E76-46B0-B240-32889F5B2146}" srcOrd="0" destOrd="0" presId="urn:microsoft.com/office/officeart/2008/layout/CaptionedPictures"/>
    <dgm:cxn modelId="{E07E52FA-14D3-424A-8D69-B99A1A5245C6}" type="presOf" srcId="{6A2D5F75-49EF-4DC0-9986-B80A7C1358F1}" destId="{3BB9BDB3-756C-4983-86A8-1FB2550586CF}" srcOrd="0" destOrd="0" presId="urn:microsoft.com/office/officeart/2008/layout/CaptionedPictures"/>
    <dgm:cxn modelId="{595DFDBE-48C7-483D-ACD9-56D4FE75C2EF}" type="presParOf" srcId="{4B54DD70-3EDF-4D1B-9D39-20530C16877F}" destId="{16D99A57-8522-486B-9160-E5DE03050C8B}" srcOrd="0" destOrd="0" presId="urn:microsoft.com/office/officeart/2008/layout/CaptionedPictures"/>
    <dgm:cxn modelId="{6DA912B5-2028-49A4-8DA2-23FFB0709E5B}" type="presParOf" srcId="{16D99A57-8522-486B-9160-E5DE03050C8B}" destId="{43C48FE6-DE40-4936-82E9-CE18595CB6E2}" srcOrd="0" destOrd="0" presId="urn:microsoft.com/office/officeart/2008/layout/CaptionedPictures"/>
    <dgm:cxn modelId="{6C0ADE7B-25ED-4B69-8398-7F92370120D4}" type="presParOf" srcId="{16D99A57-8522-486B-9160-E5DE03050C8B}" destId="{0433F5F9-30CD-4C71-993A-8A0068DA2A97}" srcOrd="1" destOrd="0" presId="urn:microsoft.com/office/officeart/2008/layout/CaptionedPictures"/>
    <dgm:cxn modelId="{E9043A94-EEA3-4E4E-AE1C-792949D7F358}" type="presParOf" srcId="{16D99A57-8522-486B-9160-E5DE03050C8B}" destId="{2F33C4B9-8840-459E-BA2B-8BD2578FF17B}" srcOrd="2" destOrd="0" presId="urn:microsoft.com/office/officeart/2008/layout/CaptionedPictures"/>
    <dgm:cxn modelId="{CCD84F6F-A61F-4FD9-ABD2-CB0AD8F21FCF}" type="presParOf" srcId="{2F33C4B9-8840-459E-BA2B-8BD2578FF17B}" destId="{1AE763C0-29B2-4BE0-9D72-86C6DA3D952E}" srcOrd="0" destOrd="0" presId="urn:microsoft.com/office/officeart/2008/layout/CaptionedPictures"/>
    <dgm:cxn modelId="{7932CE9F-F9EB-47CB-9E33-562AFC863C28}" type="presParOf" srcId="{2F33C4B9-8840-459E-BA2B-8BD2578FF17B}" destId="{F0D46698-4E17-47AE-A8B9-A4235F6A4AEE}" srcOrd="1" destOrd="0" presId="urn:microsoft.com/office/officeart/2008/layout/CaptionedPictures"/>
    <dgm:cxn modelId="{1FC8C318-75AC-4869-A76B-209FD07C685C}" type="presParOf" srcId="{4B54DD70-3EDF-4D1B-9D39-20530C16877F}" destId="{5BCA2C20-938E-4C19-9DB8-E99AB58ED490}" srcOrd="1" destOrd="0" presId="urn:microsoft.com/office/officeart/2008/layout/CaptionedPictures"/>
    <dgm:cxn modelId="{796939DF-CBB1-4150-99B8-D23C348D66B1}" type="presParOf" srcId="{4B54DD70-3EDF-4D1B-9D39-20530C16877F}" destId="{BA144DF5-3952-45AB-AA0D-5BD73A77F732}" srcOrd="2" destOrd="0" presId="urn:microsoft.com/office/officeart/2008/layout/CaptionedPictures"/>
    <dgm:cxn modelId="{E0DD8DDE-EB71-4EDD-AB5B-9B8BCA95D252}" type="presParOf" srcId="{BA144DF5-3952-45AB-AA0D-5BD73A77F732}" destId="{BBA4D642-67C2-4A43-852D-50418CD0FCD2}" srcOrd="0" destOrd="0" presId="urn:microsoft.com/office/officeart/2008/layout/CaptionedPictures"/>
    <dgm:cxn modelId="{34802F14-0613-422E-823A-BADEC3A171D0}" type="presParOf" srcId="{BA144DF5-3952-45AB-AA0D-5BD73A77F732}" destId="{4B20D897-E05D-4942-B1F3-CE4C9C24A21F}" srcOrd="1" destOrd="0" presId="urn:microsoft.com/office/officeart/2008/layout/CaptionedPictures"/>
    <dgm:cxn modelId="{17539A16-22C4-42C3-A3A5-3BA897703823}" type="presParOf" srcId="{BA144DF5-3952-45AB-AA0D-5BD73A77F732}" destId="{EE287D12-3417-44A5-8CDE-CEBA3D8335E2}" srcOrd="2" destOrd="0" presId="urn:microsoft.com/office/officeart/2008/layout/CaptionedPictures"/>
    <dgm:cxn modelId="{1818DF00-CDEB-4F38-B355-588EC7CDA160}" type="presParOf" srcId="{EE287D12-3417-44A5-8CDE-CEBA3D8335E2}" destId="{D8BB3F74-E51E-40A6-B72D-E10A72EB33E7}" srcOrd="0" destOrd="0" presId="urn:microsoft.com/office/officeart/2008/layout/CaptionedPictures"/>
    <dgm:cxn modelId="{72AD378D-2871-4709-8AB7-A1122F7C14FB}" type="presParOf" srcId="{EE287D12-3417-44A5-8CDE-CEBA3D8335E2}" destId="{7EAF2BD9-A32F-4112-B99B-273557824D11}" srcOrd="1" destOrd="0" presId="urn:microsoft.com/office/officeart/2008/layout/CaptionedPictures"/>
    <dgm:cxn modelId="{7A8615BF-CA80-434F-ADA1-911092D6C3D7}" type="presParOf" srcId="{4B54DD70-3EDF-4D1B-9D39-20530C16877F}" destId="{72D334D0-9383-4A30-9986-1C1B502CEC5B}" srcOrd="3" destOrd="0" presId="urn:microsoft.com/office/officeart/2008/layout/CaptionedPictures"/>
    <dgm:cxn modelId="{A0234780-EB65-4D4A-8BA1-CCDC4F4C57FD}" type="presParOf" srcId="{4B54DD70-3EDF-4D1B-9D39-20530C16877F}" destId="{F17E2C84-66FC-4EA5-AC20-7505DE3F9728}" srcOrd="4" destOrd="0" presId="urn:microsoft.com/office/officeart/2008/layout/CaptionedPictures"/>
    <dgm:cxn modelId="{76D684B0-4882-473C-BCB7-332514F1007A}" type="presParOf" srcId="{F17E2C84-66FC-4EA5-AC20-7505DE3F9728}" destId="{2F8DB81B-BD62-41D1-82CE-381651AEF1CA}" srcOrd="0" destOrd="0" presId="urn:microsoft.com/office/officeart/2008/layout/CaptionedPictures"/>
    <dgm:cxn modelId="{D7A59D4D-F824-40BE-A745-1D64F1D91DA0}" type="presParOf" srcId="{F17E2C84-66FC-4EA5-AC20-7505DE3F9728}" destId="{903432DF-6D05-4478-A947-98A6A771D839}" srcOrd="1" destOrd="0" presId="urn:microsoft.com/office/officeart/2008/layout/CaptionedPictures"/>
    <dgm:cxn modelId="{0187F866-DBB7-478F-93A1-5129BB50E025}" type="presParOf" srcId="{F17E2C84-66FC-4EA5-AC20-7505DE3F9728}" destId="{761B0019-9CD4-4C4E-B885-A8D0EA9D28E5}" srcOrd="2" destOrd="0" presId="urn:microsoft.com/office/officeart/2008/layout/CaptionedPictures"/>
    <dgm:cxn modelId="{D0AE3503-F231-4083-AFD1-BCC8DBCA3F3E}" type="presParOf" srcId="{761B0019-9CD4-4C4E-B885-A8D0EA9D28E5}" destId="{F88CBEC2-D216-40EC-A21A-CFAB94218082}" srcOrd="0" destOrd="0" presId="urn:microsoft.com/office/officeart/2008/layout/CaptionedPictures"/>
    <dgm:cxn modelId="{0B29DE93-92D9-4339-AE1A-ED6210B7386E}" type="presParOf" srcId="{761B0019-9CD4-4C4E-B885-A8D0EA9D28E5}" destId="{97DCB3E4-8E62-46AC-A5F4-E6536CFE3FDC}" srcOrd="1" destOrd="0" presId="urn:microsoft.com/office/officeart/2008/layout/CaptionedPictures"/>
    <dgm:cxn modelId="{A12D4AA6-5484-4AAB-83AC-A77083FAADC1}" type="presParOf" srcId="{4B54DD70-3EDF-4D1B-9D39-20530C16877F}" destId="{F04C8E4D-5B42-4A43-8698-A5D6E26B5567}" srcOrd="5" destOrd="0" presId="urn:microsoft.com/office/officeart/2008/layout/CaptionedPictures"/>
    <dgm:cxn modelId="{61B8B152-E303-43CB-A7B6-0BDB01A41060}" type="presParOf" srcId="{4B54DD70-3EDF-4D1B-9D39-20530C16877F}" destId="{7A4674E0-E0F9-46C2-9ABB-CDC6CD40FDAE}" srcOrd="6" destOrd="0" presId="urn:microsoft.com/office/officeart/2008/layout/CaptionedPictures"/>
    <dgm:cxn modelId="{BADF6D92-1846-49FB-AD41-5BCF70F6BE26}" type="presParOf" srcId="{7A4674E0-E0F9-46C2-9ABB-CDC6CD40FDAE}" destId="{8D320F48-E272-4AE7-BD0B-2AA2608B1A6D}" srcOrd="0" destOrd="0" presId="urn:microsoft.com/office/officeart/2008/layout/CaptionedPictures"/>
    <dgm:cxn modelId="{431864E1-ABE6-4AE1-9AF4-667819632E04}" type="presParOf" srcId="{7A4674E0-E0F9-46C2-9ABB-CDC6CD40FDAE}" destId="{1FB450DC-BC75-49A4-B623-052E477E3155}" srcOrd="1" destOrd="0" presId="urn:microsoft.com/office/officeart/2008/layout/CaptionedPictures"/>
    <dgm:cxn modelId="{6936F70D-8D0B-47E8-B06F-1A4AC5629F2A}" type="presParOf" srcId="{7A4674E0-E0F9-46C2-9ABB-CDC6CD40FDAE}" destId="{89D8FE91-D565-4A4B-BB5F-222AE6457EE5}" srcOrd="2" destOrd="0" presId="urn:microsoft.com/office/officeart/2008/layout/CaptionedPictures"/>
    <dgm:cxn modelId="{17942996-F3CE-48DC-8F45-3F5BA7ED841A}" type="presParOf" srcId="{89D8FE91-D565-4A4B-BB5F-222AE6457EE5}" destId="{C49DA5AF-B6A8-47D1-B72A-2F7D4A6E9CF9}" srcOrd="0" destOrd="0" presId="urn:microsoft.com/office/officeart/2008/layout/CaptionedPictures"/>
    <dgm:cxn modelId="{5ADD9906-8EFB-4144-800F-E0F89BBB8092}" type="presParOf" srcId="{89D8FE91-D565-4A4B-BB5F-222AE6457EE5}" destId="{9ED4F8AC-1E76-46B0-B240-32889F5B2146}" srcOrd="1" destOrd="0" presId="urn:microsoft.com/office/officeart/2008/layout/CaptionedPictures"/>
    <dgm:cxn modelId="{FE8EE93A-7EDB-42E4-81D7-CAA3FD2837BF}" type="presParOf" srcId="{4B54DD70-3EDF-4D1B-9D39-20530C16877F}" destId="{2BCE1AA9-19BC-44C7-BFF2-387A723C939B}" srcOrd="7" destOrd="0" presId="urn:microsoft.com/office/officeart/2008/layout/CaptionedPictures"/>
    <dgm:cxn modelId="{589AEB2D-FA51-413E-9344-982D2CDC6262}" type="presParOf" srcId="{4B54DD70-3EDF-4D1B-9D39-20530C16877F}" destId="{2AC88575-BEE4-4C4C-AA3C-5F09688DA3D0}" srcOrd="8" destOrd="0" presId="urn:microsoft.com/office/officeart/2008/layout/CaptionedPictures"/>
    <dgm:cxn modelId="{8B0514F4-BB17-42FC-88A0-4F02BEBBF8B9}" type="presParOf" srcId="{2AC88575-BEE4-4C4C-AA3C-5F09688DA3D0}" destId="{53494787-9179-4E86-B153-9E37183B2441}" srcOrd="0" destOrd="0" presId="urn:microsoft.com/office/officeart/2008/layout/CaptionedPictures"/>
    <dgm:cxn modelId="{84A19247-E8AA-4935-A509-C9A110D8FFF4}" type="presParOf" srcId="{2AC88575-BEE4-4C4C-AA3C-5F09688DA3D0}" destId="{640D7F2F-29CF-4FB9-BF4D-7F3544A2FC73}" srcOrd="1" destOrd="0" presId="urn:microsoft.com/office/officeart/2008/layout/CaptionedPictures"/>
    <dgm:cxn modelId="{F1F3FFDD-D9C7-4373-B75E-6DCD57934E9D}" type="presParOf" srcId="{2AC88575-BEE4-4C4C-AA3C-5F09688DA3D0}" destId="{46E3DA9E-D4B9-4012-AED9-ECF7D4AAA218}" srcOrd="2" destOrd="0" presId="urn:microsoft.com/office/officeart/2008/layout/CaptionedPictures"/>
    <dgm:cxn modelId="{0422A7C4-CE4F-4691-AC71-62C9EABCD2E2}" type="presParOf" srcId="{46E3DA9E-D4B9-4012-AED9-ECF7D4AAA218}" destId="{1149C9ED-CD91-4724-B833-61BF909A4BDB}" srcOrd="0" destOrd="0" presId="urn:microsoft.com/office/officeart/2008/layout/CaptionedPictures"/>
    <dgm:cxn modelId="{59E4CFB0-8CC1-4BB3-8718-6D2EB54A796C}" type="presParOf" srcId="{46E3DA9E-D4B9-4012-AED9-ECF7D4AAA218}" destId="{3BB9BDB3-756C-4983-86A8-1FB2550586CF}" srcOrd="1" destOrd="0" presId="urn:microsoft.com/office/officeart/2008/layout/CaptionedPictures"/>
    <dgm:cxn modelId="{D7918DD5-90AC-4862-BA9F-34DCCBF886A5}" type="presParOf" srcId="{4B54DD70-3EDF-4D1B-9D39-20530C16877F}" destId="{61917AE5-83D9-4745-9005-ED7CA4CC744D}" srcOrd="9" destOrd="0" presId="urn:microsoft.com/office/officeart/2008/layout/CaptionedPictures"/>
    <dgm:cxn modelId="{0C7B3E7B-2F46-490D-A883-DE99F9CF6CAC}" type="presParOf" srcId="{4B54DD70-3EDF-4D1B-9D39-20530C16877F}" destId="{D358D4E1-C85A-413C-8E71-11633B43EDA4}" srcOrd="10" destOrd="0" presId="urn:microsoft.com/office/officeart/2008/layout/CaptionedPictures"/>
    <dgm:cxn modelId="{5B033DB3-EBD1-4097-B677-5986D0F24406}" type="presParOf" srcId="{D358D4E1-C85A-413C-8E71-11633B43EDA4}" destId="{4D35CAC1-F818-40D9-B73D-C9DF74FD4B34}" srcOrd="0" destOrd="0" presId="urn:microsoft.com/office/officeart/2008/layout/CaptionedPictures"/>
    <dgm:cxn modelId="{5B5B5A11-A86E-4989-8C64-EFE1E1750277}" type="presParOf" srcId="{D358D4E1-C85A-413C-8E71-11633B43EDA4}" destId="{04B45293-FF3B-46EB-AAF8-F4D5A52ACE80}" srcOrd="1" destOrd="0" presId="urn:microsoft.com/office/officeart/2008/layout/CaptionedPictures"/>
    <dgm:cxn modelId="{B963A187-87BC-4B58-944D-2109C5E28B72}" type="presParOf" srcId="{D358D4E1-C85A-413C-8E71-11633B43EDA4}" destId="{0CFFA1DC-B3DB-4DB0-B0F9-21A22B9D6DC2}" srcOrd="2" destOrd="0" presId="urn:microsoft.com/office/officeart/2008/layout/CaptionedPictures"/>
    <dgm:cxn modelId="{CBB59891-70AB-4B40-8431-3358EFA053DA}" type="presParOf" srcId="{0CFFA1DC-B3DB-4DB0-B0F9-21A22B9D6DC2}" destId="{3E6BA880-C468-4314-9FA0-EB9A17AA52EE}" srcOrd="0" destOrd="0" presId="urn:microsoft.com/office/officeart/2008/layout/CaptionedPictures"/>
    <dgm:cxn modelId="{67B4F9A8-F7E4-454B-89E4-C2894062C673}" type="presParOf" srcId="{0CFFA1DC-B3DB-4DB0-B0F9-21A22B9D6DC2}" destId="{ABA20E64-185E-4047-ABE1-A57C844A360B}" srcOrd="1" destOrd="0" presId="urn:microsoft.com/office/officeart/2008/layout/CaptionedPictures"/>
    <dgm:cxn modelId="{5D8CA1BA-F9B6-456D-A5D4-73E6194C44E2}" type="presParOf" srcId="{4B54DD70-3EDF-4D1B-9D39-20530C16877F}" destId="{D8E4F40D-87BA-4838-8553-2965A4248479}" srcOrd="11" destOrd="0" presId="urn:microsoft.com/office/officeart/2008/layout/CaptionedPictures"/>
    <dgm:cxn modelId="{3DB0D8E0-E0E6-4E8B-BFD1-B8E6EFC3BF05}" type="presParOf" srcId="{4B54DD70-3EDF-4D1B-9D39-20530C16877F}" destId="{B4565210-851F-4CCE-BA47-1B98DA8D1C27}" srcOrd="12" destOrd="0" presId="urn:microsoft.com/office/officeart/2008/layout/CaptionedPictures"/>
    <dgm:cxn modelId="{CFCB770D-2B9D-4F4B-8531-48A6CDE518BB}" type="presParOf" srcId="{B4565210-851F-4CCE-BA47-1B98DA8D1C27}" destId="{3D28B414-ABC1-4C6E-8074-94AC4960D9C9}" srcOrd="0" destOrd="0" presId="urn:microsoft.com/office/officeart/2008/layout/CaptionedPictures"/>
    <dgm:cxn modelId="{13DCD3B9-3892-480E-94DE-97F5D918B943}" type="presParOf" srcId="{B4565210-851F-4CCE-BA47-1B98DA8D1C27}" destId="{1223AA16-5CE9-4C1B-AF14-95F5CD30B002}" srcOrd="1" destOrd="0" presId="urn:microsoft.com/office/officeart/2008/layout/CaptionedPictures"/>
    <dgm:cxn modelId="{EC7F40CE-17BD-46D6-8593-4FBAE7313C6F}" type="presParOf" srcId="{B4565210-851F-4CCE-BA47-1B98DA8D1C27}" destId="{E830FD13-1D9D-4C8C-9068-266F94E0CFD6}" srcOrd="2" destOrd="0" presId="urn:microsoft.com/office/officeart/2008/layout/CaptionedPictures"/>
    <dgm:cxn modelId="{AA9A4D9A-025E-4351-9042-F511FE2BF655}" type="presParOf" srcId="{E830FD13-1D9D-4C8C-9068-266F94E0CFD6}" destId="{BD3BC29F-F9C7-4496-80A8-55C0BFF56367}" srcOrd="0" destOrd="0" presId="urn:microsoft.com/office/officeart/2008/layout/CaptionedPictures"/>
    <dgm:cxn modelId="{28DF5224-E14D-4AC3-B143-3496D546AE39}" type="presParOf" srcId="{E830FD13-1D9D-4C8C-9068-266F94E0CFD6}" destId="{510A5FC8-BC90-4AD7-AA90-6174AC29B0AB}" srcOrd="1" destOrd="0" presId="urn:microsoft.com/office/officeart/2008/layout/CaptionedPictures"/>
    <dgm:cxn modelId="{8533C49C-0528-4B1E-B5BE-5BD8CBC37915}" type="presParOf" srcId="{4B54DD70-3EDF-4D1B-9D39-20530C16877F}" destId="{8D9B6B4E-6075-4705-B4E3-9CE9B9FB421A}" srcOrd="13" destOrd="0" presId="urn:microsoft.com/office/officeart/2008/layout/CaptionedPictures"/>
    <dgm:cxn modelId="{9FA31594-209F-4D8A-B9F9-54351CFDDF4F}" type="presParOf" srcId="{4B54DD70-3EDF-4D1B-9D39-20530C16877F}" destId="{245E2934-6152-4001-B82B-59DE0F768BF1}" srcOrd="14" destOrd="0" presId="urn:microsoft.com/office/officeart/2008/layout/CaptionedPictures"/>
    <dgm:cxn modelId="{BA5A0615-DC51-405C-8890-980DB53B9E25}" type="presParOf" srcId="{245E2934-6152-4001-B82B-59DE0F768BF1}" destId="{66765895-52B4-4CB9-8C08-6C6824F028AB}" srcOrd="0" destOrd="0" presId="urn:microsoft.com/office/officeart/2008/layout/CaptionedPictures"/>
    <dgm:cxn modelId="{C6A5CE6F-73C6-444D-B6F4-8B4DD540B6E1}" type="presParOf" srcId="{245E2934-6152-4001-B82B-59DE0F768BF1}" destId="{090E695F-B8CD-444B-B92B-F5E6BF83304B}" srcOrd="1" destOrd="0" presId="urn:microsoft.com/office/officeart/2008/layout/CaptionedPictures"/>
    <dgm:cxn modelId="{70DE4541-3050-4B82-B228-D895C1564C2F}" type="presParOf" srcId="{245E2934-6152-4001-B82B-59DE0F768BF1}" destId="{291D35CC-A2E5-4D3D-9511-15FDDBEB4C0E}" srcOrd="2" destOrd="0" presId="urn:microsoft.com/office/officeart/2008/layout/CaptionedPictures"/>
    <dgm:cxn modelId="{90B3969B-6631-41FF-8470-4F044E99056C}" type="presParOf" srcId="{291D35CC-A2E5-4D3D-9511-15FDDBEB4C0E}" destId="{A975D1E1-46D6-43B2-ADF1-EBDEEB87E7E2}" srcOrd="0" destOrd="0" presId="urn:microsoft.com/office/officeart/2008/layout/CaptionedPictures"/>
    <dgm:cxn modelId="{F9F210E1-2017-4E1B-85C8-6DEC525FF2D3}" type="presParOf" srcId="{291D35CC-A2E5-4D3D-9511-15FDDBEB4C0E}" destId="{6789CA5A-09F9-4210-92C4-FD2BC0FB20CE}" srcOrd="1" destOrd="0" presId="urn:microsoft.com/office/officeart/2008/layout/CaptionedPicture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9C7529-FA43-4A3F-A363-96279402D860}"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49B14250-15BF-4CA5-91C5-84C3EF7A6D53}">
      <dgm:prSet custT="1"/>
      <dgm:spPr>
        <a:solidFill>
          <a:srgbClr val="378BBA"/>
        </a:solidFill>
      </dgm:spPr>
      <dgm:t>
        <a:bodyPr/>
        <a:lstStyle/>
        <a:p>
          <a:r>
            <a:rPr lang="en-US" sz="1400" dirty="0">
              <a:solidFill>
                <a:schemeClr val="bg1"/>
              </a:solidFill>
            </a:rPr>
            <a:t>F# Foundation Slack &amp; Forums</a:t>
          </a:r>
        </a:p>
      </dgm:t>
    </dgm:pt>
    <dgm:pt modelId="{7FA1020E-A9B3-4A2B-9334-A3284C6FB931}" type="parTrans" cxnId="{E540CB32-75CA-441E-87B4-6268DD60DCBF}">
      <dgm:prSet/>
      <dgm:spPr/>
      <dgm:t>
        <a:bodyPr/>
        <a:lstStyle/>
        <a:p>
          <a:endParaRPr lang="en-US" sz="2000"/>
        </a:p>
      </dgm:t>
    </dgm:pt>
    <dgm:pt modelId="{6E31CC59-D00E-48B5-8ED2-3331359C4928}" type="sibTrans" cxnId="{E540CB32-75CA-441E-87B4-6268DD60DCBF}">
      <dgm:prSet/>
      <dgm:spPr/>
      <dgm:t>
        <a:bodyPr/>
        <a:lstStyle/>
        <a:p>
          <a:endParaRPr lang="en-US" sz="2000"/>
        </a:p>
      </dgm:t>
    </dgm:pt>
    <dgm:pt modelId="{1F500552-D076-4F88-914B-E29055370000}">
      <dgm:prSet custT="1"/>
      <dgm:spPr>
        <a:solidFill>
          <a:srgbClr val="378BBA"/>
        </a:solidFill>
      </dgm:spPr>
      <dgm:t>
        <a:bodyPr/>
        <a:lstStyle/>
        <a:p>
          <a:r>
            <a:rPr lang="en-US" sz="1400" dirty="0">
              <a:solidFill>
                <a:schemeClr val="bg1"/>
              </a:solidFill>
            </a:rPr>
            <a:t>Community Diversity Program</a:t>
          </a:r>
        </a:p>
      </dgm:t>
    </dgm:pt>
    <dgm:pt modelId="{547E9973-4F2A-41A5-B927-72DFB8A1A0B3}" type="parTrans" cxnId="{DEF10858-E581-40D7-A192-0E0E5A790791}">
      <dgm:prSet/>
      <dgm:spPr/>
      <dgm:t>
        <a:bodyPr/>
        <a:lstStyle/>
        <a:p>
          <a:endParaRPr lang="en-US" sz="2000"/>
        </a:p>
      </dgm:t>
    </dgm:pt>
    <dgm:pt modelId="{9389AB27-F05B-4D12-BC44-5827B48FFCE2}" type="sibTrans" cxnId="{DEF10858-E581-40D7-A192-0E0E5A790791}">
      <dgm:prSet/>
      <dgm:spPr/>
      <dgm:t>
        <a:bodyPr/>
        <a:lstStyle/>
        <a:p>
          <a:endParaRPr lang="en-US" sz="2000"/>
        </a:p>
      </dgm:t>
    </dgm:pt>
    <dgm:pt modelId="{5ECA7207-56F7-4F2A-BFE1-AF049C3699DB}">
      <dgm:prSet custT="1"/>
      <dgm:spPr>
        <a:solidFill>
          <a:srgbClr val="378BBA"/>
        </a:solidFill>
      </dgm:spPr>
      <dgm:t>
        <a:bodyPr/>
        <a:lstStyle/>
        <a:p>
          <a:r>
            <a:rPr lang="en-US" sz="1400" dirty="0">
              <a:solidFill>
                <a:schemeClr val="bg1"/>
              </a:solidFill>
            </a:rPr>
            <a:t>User Groups</a:t>
          </a:r>
        </a:p>
      </dgm:t>
    </dgm:pt>
    <dgm:pt modelId="{67451003-AE1D-4904-8FE4-A9613DFF5107}" type="parTrans" cxnId="{43BE1882-2F77-4D7A-B8BD-59C99AA53E48}">
      <dgm:prSet/>
      <dgm:spPr/>
      <dgm:t>
        <a:bodyPr/>
        <a:lstStyle/>
        <a:p>
          <a:endParaRPr lang="en-US" sz="2000"/>
        </a:p>
      </dgm:t>
    </dgm:pt>
    <dgm:pt modelId="{A73CE333-B327-48FA-98B6-05145426CAE4}" type="sibTrans" cxnId="{43BE1882-2F77-4D7A-B8BD-59C99AA53E48}">
      <dgm:prSet/>
      <dgm:spPr/>
      <dgm:t>
        <a:bodyPr/>
        <a:lstStyle/>
        <a:p>
          <a:endParaRPr lang="en-US" sz="2000"/>
        </a:p>
      </dgm:t>
    </dgm:pt>
    <dgm:pt modelId="{ADA84328-B71D-4FCE-9929-100AC74F60B9}">
      <dgm:prSet custT="1"/>
      <dgm:spPr>
        <a:solidFill>
          <a:srgbClr val="378BBA"/>
        </a:solidFill>
      </dgm:spPr>
      <dgm:t>
        <a:bodyPr/>
        <a:lstStyle/>
        <a:p>
          <a:r>
            <a:rPr lang="en-US" sz="1400" dirty="0">
              <a:solidFill>
                <a:schemeClr val="bg1"/>
              </a:solidFill>
            </a:rPr>
            <a:t>Speaker Program</a:t>
          </a:r>
        </a:p>
      </dgm:t>
    </dgm:pt>
    <dgm:pt modelId="{4FD244B0-4F28-4A60-8360-BFC4C6FECB57}" type="parTrans" cxnId="{3BD02772-FEF4-4288-BBB2-97B326BABFB3}">
      <dgm:prSet/>
      <dgm:spPr/>
      <dgm:t>
        <a:bodyPr/>
        <a:lstStyle/>
        <a:p>
          <a:endParaRPr lang="en-US" sz="2000"/>
        </a:p>
      </dgm:t>
    </dgm:pt>
    <dgm:pt modelId="{49E17D23-2AA7-4DCC-A09D-2AC6A6CBE113}" type="sibTrans" cxnId="{3BD02772-FEF4-4288-BBB2-97B326BABFB3}">
      <dgm:prSet/>
      <dgm:spPr/>
      <dgm:t>
        <a:bodyPr/>
        <a:lstStyle/>
        <a:p>
          <a:endParaRPr lang="en-US" sz="2000"/>
        </a:p>
      </dgm:t>
    </dgm:pt>
    <dgm:pt modelId="{4C02EAD7-83D8-4929-81F5-F229D74ECB32}">
      <dgm:prSet phldr="0" custT="1"/>
      <dgm:spPr>
        <a:solidFill>
          <a:srgbClr val="378BBA"/>
        </a:solidFill>
      </dgm:spPr>
      <dgm:t>
        <a:bodyPr/>
        <a:lstStyle/>
        <a:p>
          <a:r>
            <a:rPr lang="en-US" sz="1400" b="0" dirty="0">
              <a:solidFill>
                <a:schemeClr val="bg1"/>
              </a:solidFill>
              <a:latin typeface="+mn-lt"/>
            </a:rPr>
            <a:t>Events</a:t>
          </a:r>
        </a:p>
      </dgm:t>
    </dgm:pt>
    <dgm:pt modelId="{DC8820D8-6CE0-4D53-BA77-89A0775B9F5A}" type="parTrans" cxnId="{8724FC15-DE14-4D25-A1ED-C4D78D335BD0}">
      <dgm:prSet/>
      <dgm:spPr/>
      <dgm:t>
        <a:bodyPr/>
        <a:lstStyle/>
        <a:p>
          <a:endParaRPr lang="en-US" sz="2000"/>
        </a:p>
      </dgm:t>
    </dgm:pt>
    <dgm:pt modelId="{66BF8DF2-997A-49AE-BB9B-C5983BEA42B2}" type="sibTrans" cxnId="{8724FC15-DE14-4D25-A1ED-C4D78D335BD0}">
      <dgm:prSet/>
      <dgm:spPr/>
      <dgm:t>
        <a:bodyPr/>
        <a:lstStyle/>
        <a:p>
          <a:endParaRPr lang="en-US" sz="2000"/>
        </a:p>
      </dgm:t>
    </dgm:pt>
    <dgm:pt modelId="{9967608C-D7F0-49A2-910E-82A8488F666C}">
      <dgm:prSet custT="1"/>
      <dgm:spPr>
        <a:solidFill>
          <a:srgbClr val="378BBA"/>
        </a:solidFill>
      </dgm:spPr>
      <dgm:t>
        <a:bodyPr/>
        <a:lstStyle/>
        <a:p>
          <a:r>
            <a:rPr lang="en-US" sz="1400" dirty="0">
              <a:solidFill>
                <a:schemeClr val="bg1"/>
              </a:solidFill>
            </a:rPr>
            <a:t>Mentorship Program</a:t>
          </a:r>
        </a:p>
      </dgm:t>
    </dgm:pt>
    <dgm:pt modelId="{EA1FCEB2-5237-43B5-93EE-423B36A1EA61}" type="parTrans" cxnId="{02D99B14-9D3D-400F-BE64-91DDBB8493D8}">
      <dgm:prSet/>
      <dgm:spPr/>
      <dgm:t>
        <a:bodyPr/>
        <a:lstStyle/>
        <a:p>
          <a:endParaRPr lang="en-US" sz="2000"/>
        </a:p>
      </dgm:t>
    </dgm:pt>
    <dgm:pt modelId="{5565559D-4737-4E04-9CB5-E8B3E78D6924}" type="sibTrans" cxnId="{02D99B14-9D3D-400F-BE64-91DDBB8493D8}">
      <dgm:prSet/>
      <dgm:spPr/>
      <dgm:t>
        <a:bodyPr/>
        <a:lstStyle/>
        <a:p>
          <a:endParaRPr lang="en-US" sz="2000"/>
        </a:p>
      </dgm:t>
    </dgm:pt>
    <dgm:pt modelId="{342D4F13-CDD4-49F3-A88A-BCDBCCDA30E4}">
      <dgm:prSet custT="1"/>
      <dgm:spPr/>
      <dgm:t>
        <a:bodyPr/>
        <a:lstStyle/>
        <a:p>
          <a:r>
            <a:rPr lang="en-US" sz="1200" dirty="0">
              <a:solidFill>
                <a:schemeClr val="accent6">
                  <a:lumMod val="50000"/>
                </a:schemeClr>
              </a:solidFill>
              <a:cs typeface="Calibri"/>
            </a:rPr>
            <a:t>The best place to start as a beginner or experienced developer</a:t>
          </a:r>
          <a:endParaRPr lang="en-US" sz="1200" dirty="0">
            <a:solidFill>
              <a:schemeClr val="accent6">
                <a:lumMod val="50000"/>
              </a:schemeClr>
            </a:solidFill>
          </a:endParaRPr>
        </a:p>
      </dgm:t>
    </dgm:pt>
    <dgm:pt modelId="{79AEB9FD-6B1F-48FD-8BEF-F5EB4383AD0F}" type="parTrans" cxnId="{17063CF2-459B-44AD-A87C-3DAF375D7F4E}">
      <dgm:prSet/>
      <dgm:spPr/>
      <dgm:t>
        <a:bodyPr/>
        <a:lstStyle/>
        <a:p>
          <a:endParaRPr lang="en-US" sz="2000"/>
        </a:p>
      </dgm:t>
    </dgm:pt>
    <dgm:pt modelId="{EFF251FF-7E7E-4881-8A77-863ACBEA7C1E}" type="sibTrans" cxnId="{17063CF2-459B-44AD-A87C-3DAF375D7F4E}">
      <dgm:prSet/>
      <dgm:spPr/>
      <dgm:t>
        <a:bodyPr/>
        <a:lstStyle/>
        <a:p>
          <a:endParaRPr lang="en-US" sz="2000"/>
        </a:p>
      </dgm:t>
    </dgm:pt>
    <dgm:pt modelId="{99D7B1B3-AEDB-4550-8C35-D488DA991827}">
      <dgm:prSet custT="1"/>
      <dgm:spPr/>
      <dgm:t>
        <a:bodyPr/>
        <a:lstStyle/>
        <a:p>
          <a:r>
            <a:rPr lang="en-US" sz="1200" dirty="0">
              <a:solidFill>
                <a:schemeClr val="accent6">
                  <a:lumMod val="50000"/>
                </a:schemeClr>
              </a:solidFill>
              <a:ea typeface="+mn-lt"/>
              <a:cs typeface="+mn-lt"/>
            </a:rPr>
            <a:t>Connecting developers to a experienced F# project maintainer who can help them improve their F# programming skills, and best practices for developing in F#</a:t>
          </a:r>
          <a:endParaRPr lang="en-US" sz="1200" dirty="0">
            <a:solidFill>
              <a:schemeClr val="accent6">
                <a:lumMod val="50000"/>
              </a:schemeClr>
            </a:solidFill>
          </a:endParaRPr>
        </a:p>
      </dgm:t>
    </dgm:pt>
    <dgm:pt modelId="{1A5EC94A-E73E-4069-9CA2-39B18B7D467E}" type="parTrans" cxnId="{D44B59A3-7474-4325-91AD-8FAAFA621E16}">
      <dgm:prSet/>
      <dgm:spPr/>
      <dgm:t>
        <a:bodyPr/>
        <a:lstStyle/>
        <a:p>
          <a:endParaRPr lang="en-US" sz="2000"/>
        </a:p>
      </dgm:t>
    </dgm:pt>
    <dgm:pt modelId="{6B8EEDF3-B1B9-44C1-BA43-5A66C90C1488}" type="sibTrans" cxnId="{D44B59A3-7474-4325-91AD-8FAAFA621E16}">
      <dgm:prSet/>
      <dgm:spPr/>
      <dgm:t>
        <a:bodyPr/>
        <a:lstStyle/>
        <a:p>
          <a:endParaRPr lang="en-US" sz="2000"/>
        </a:p>
      </dgm:t>
    </dgm:pt>
    <dgm:pt modelId="{BCDCE2AB-231E-4381-8DF7-8E29A9761D57}">
      <dgm:prSet custT="1"/>
      <dgm:spPr/>
      <dgm:t>
        <a:bodyPr/>
        <a:lstStyle/>
        <a:p>
          <a:r>
            <a:rPr lang="en-US" sz="1200" dirty="0">
              <a:solidFill>
                <a:schemeClr val="accent6">
                  <a:lumMod val="50000"/>
                </a:schemeClr>
              </a:solidFill>
              <a:ea typeface="+mn-lt"/>
              <a:cs typeface="+mn-lt"/>
            </a:rPr>
            <a:t>Supports members of underrepresented minorities for attending conferences, training courses, and other community events</a:t>
          </a:r>
          <a:endParaRPr lang="en-US" sz="1200" dirty="0">
            <a:solidFill>
              <a:schemeClr val="accent6">
                <a:lumMod val="50000"/>
              </a:schemeClr>
            </a:solidFill>
          </a:endParaRPr>
        </a:p>
      </dgm:t>
    </dgm:pt>
    <dgm:pt modelId="{556553AD-920D-4CED-B0DD-DAB0878D50DE}" type="parTrans" cxnId="{167503D5-897C-498C-AFD2-8D1AA8364DD9}">
      <dgm:prSet/>
      <dgm:spPr/>
      <dgm:t>
        <a:bodyPr/>
        <a:lstStyle/>
        <a:p>
          <a:endParaRPr lang="en-US" sz="2000"/>
        </a:p>
      </dgm:t>
    </dgm:pt>
    <dgm:pt modelId="{2772B31F-AB9D-446A-AF9D-4B851D4211F9}" type="sibTrans" cxnId="{167503D5-897C-498C-AFD2-8D1AA8364DD9}">
      <dgm:prSet/>
      <dgm:spPr/>
      <dgm:t>
        <a:bodyPr/>
        <a:lstStyle/>
        <a:p>
          <a:endParaRPr lang="en-US" sz="2000"/>
        </a:p>
      </dgm:t>
    </dgm:pt>
    <dgm:pt modelId="{6A8F9567-BD47-4937-900E-6A28D33A3B33}">
      <dgm:prSet custT="1"/>
      <dgm:spPr/>
      <dgm:t>
        <a:bodyPr/>
        <a:lstStyle/>
        <a:p>
          <a:r>
            <a:rPr lang="en-US" sz="1200" dirty="0">
              <a:solidFill>
                <a:schemeClr val="accent6">
                  <a:lumMod val="50000"/>
                </a:schemeClr>
              </a:solidFill>
              <a:ea typeface="+mn-lt"/>
              <a:cs typeface="+mn-lt"/>
            </a:rPr>
            <a:t>F# User Groups </a:t>
          </a:r>
          <a:r>
            <a:rPr lang="en-US" sz="1200" dirty="0">
              <a:solidFill>
                <a:schemeClr val="accent6">
                  <a:lumMod val="50000"/>
                </a:schemeClr>
              </a:solidFill>
              <a:cs typeface="Calibri"/>
            </a:rPr>
            <a:t>Collaboration with .NET User Groups</a:t>
          </a:r>
          <a:endParaRPr lang="en-US" sz="1200" dirty="0">
            <a:solidFill>
              <a:schemeClr val="accent6">
                <a:lumMod val="50000"/>
              </a:schemeClr>
            </a:solidFill>
          </a:endParaRPr>
        </a:p>
      </dgm:t>
    </dgm:pt>
    <dgm:pt modelId="{D4B6CA04-1623-493A-A24A-FD7D93A7729A}" type="parTrans" cxnId="{A62BE88A-E3F3-43BD-8729-2890D29F69C4}">
      <dgm:prSet/>
      <dgm:spPr/>
      <dgm:t>
        <a:bodyPr/>
        <a:lstStyle/>
        <a:p>
          <a:endParaRPr lang="en-US" sz="2000"/>
        </a:p>
      </dgm:t>
    </dgm:pt>
    <dgm:pt modelId="{0732EB68-1CC2-4FDB-8819-D0C747D00D64}" type="sibTrans" cxnId="{A62BE88A-E3F3-43BD-8729-2890D29F69C4}">
      <dgm:prSet/>
      <dgm:spPr/>
      <dgm:t>
        <a:bodyPr/>
        <a:lstStyle/>
        <a:p>
          <a:endParaRPr lang="en-US" sz="2000"/>
        </a:p>
      </dgm:t>
    </dgm:pt>
    <dgm:pt modelId="{176C8672-3757-400C-AAB1-3BBFEC093D06}">
      <dgm:prSet custT="1"/>
      <dgm:spPr/>
      <dgm:t>
        <a:bodyPr/>
        <a:lstStyle/>
        <a:p>
          <a:r>
            <a:rPr lang="en-US" sz="1200" dirty="0">
              <a:solidFill>
                <a:schemeClr val="accent6">
                  <a:lumMod val="50000"/>
                </a:schemeClr>
              </a:solidFill>
              <a:ea typeface="+mn-lt"/>
              <a:cs typeface="+mn-lt"/>
            </a:rPr>
            <a:t>Helping support speakers for events and meetup groups</a:t>
          </a:r>
          <a:endParaRPr lang="en-US" sz="1200" dirty="0">
            <a:solidFill>
              <a:schemeClr val="accent6">
                <a:lumMod val="50000"/>
              </a:schemeClr>
            </a:solidFill>
          </a:endParaRPr>
        </a:p>
      </dgm:t>
    </dgm:pt>
    <dgm:pt modelId="{FBD66C4E-3829-4DFC-8C15-0F1FCE32C7B5}" type="parTrans" cxnId="{E48A893F-7633-428A-BEBE-3C89C4BF1E0C}">
      <dgm:prSet/>
      <dgm:spPr/>
      <dgm:t>
        <a:bodyPr/>
        <a:lstStyle/>
        <a:p>
          <a:endParaRPr lang="en-US" sz="2000"/>
        </a:p>
      </dgm:t>
    </dgm:pt>
    <dgm:pt modelId="{CC73DC49-9044-4845-8A70-5307B175EA21}" type="sibTrans" cxnId="{E48A893F-7633-428A-BEBE-3C89C4BF1E0C}">
      <dgm:prSet/>
      <dgm:spPr/>
      <dgm:t>
        <a:bodyPr/>
        <a:lstStyle/>
        <a:p>
          <a:endParaRPr lang="en-US" sz="2000"/>
        </a:p>
      </dgm:t>
    </dgm:pt>
    <dgm:pt modelId="{0C372D50-4C88-41F1-A6EA-853ABBA883A0}">
      <dgm:prSet phldr="0" custT="1"/>
      <dgm:spPr/>
      <dgm:t>
        <a:bodyPr/>
        <a:lstStyle/>
        <a:p>
          <a:r>
            <a:rPr lang="en-US" sz="1200" dirty="0">
              <a:solidFill>
                <a:schemeClr val="accent6">
                  <a:lumMod val="50000"/>
                </a:schemeClr>
              </a:solidFill>
              <a:ea typeface="+mn-lt"/>
              <a:cs typeface="+mn-lt"/>
            </a:rPr>
            <a:t>Applied F# Challenge, </a:t>
          </a:r>
          <a:r>
            <a:rPr lang="en-US" sz="1200" dirty="0">
              <a:solidFill>
                <a:schemeClr val="accent6">
                  <a:lumMod val="50000"/>
                </a:schemeClr>
              </a:solidFill>
              <a:cs typeface="Calibri"/>
            </a:rPr>
            <a:t>F# Game Jam</a:t>
          </a:r>
          <a:endParaRPr lang="en-US" sz="1200" b="0" dirty="0">
            <a:solidFill>
              <a:schemeClr val="accent6">
                <a:lumMod val="50000"/>
              </a:schemeClr>
            </a:solidFill>
            <a:latin typeface="+mn-lt"/>
          </a:endParaRPr>
        </a:p>
      </dgm:t>
    </dgm:pt>
    <dgm:pt modelId="{4CC751F9-7FA0-4C67-9BE6-9D8C0CB0DADE}" type="parTrans" cxnId="{CBE7C1E7-7BCF-449E-A12E-E50732BDB253}">
      <dgm:prSet/>
      <dgm:spPr/>
      <dgm:t>
        <a:bodyPr/>
        <a:lstStyle/>
        <a:p>
          <a:endParaRPr lang="en-US" sz="2000"/>
        </a:p>
      </dgm:t>
    </dgm:pt>
    <dgm:pt modelId="{03AD380F-A602-4CEF-B57B-3313EEFD05D1}" type="sibTrans" cxnId="{CBE7C1E7-7BCF-449E-A12E-E50732BDB253}">
      <dgm:prSet/>
      <dgm:spPr/>
      <dgm:t>
        <a:bodyPr/>
        <a:lstStyle/>
        <a:p>
          <a:endParaRPr lang="en-US" sz="2000"/>
        </a:p>
      </dgm:t>
    </dgm:pt>
    <dgm:pt modelId="{DD929D67-4808-49C5-8810-546D20C6639D}" type="pres">
      <dgm:prSet presAssocID="{C69C7529-FA43-4A3F-A363-96279402D860}" presName="vert0" presStyleCnt="0">
        <dgm:presLayoutVars>
          <dgm:dir/>
          <dgm:animOne val="branch"/>
          <dgm:animLvl val="lvl"/>
        </dgm:presLayoutVars>
      </dgm:prSet>
      <dgm:spPr/>
    </dgm:pt>
    <dgm:pt modelId="{6182F9CB-1292-4340-AA9E-A0E90ABE9760}" type="pres">
      <dgm:prSet presAssocID="{49B14250-15BF-4CA5-91C5-84C3EF7A6D53}" presName="thickLine" presStyleLbl="alignNode1" presStyleIdx="0" presStyleCnt="6"/>
      <dgm:spPr/>
    </dgm:pt>
    <dgm:pt modelId="{46B739BE-7716-449A-840D-FD93DB85751C}" type="pres">
      <dgm:prSet presAssocID="{49B14250-15BF-4CA5-91C5-84C3EF7A6D53}" presName="horz1" presStyleCnt="0"/>
      <dgm:spPr/>
    </dgm:pt>
    <dgm:pt modelId="{A4575047-B329-4446-8A1B-4036BF3DEBAC}" type="pres">
      <dgm:prSet presAssocID="{49B14250-15BF-4CA5-91C5-84C3EF7A6D53}" presName="tx1" presStyleLbl="revTx" presStyleIdx="0" presStyleCnt="12"/>
      <dgm:spPr/>
    </dgm:pt>
    <dgm:pt modelId="{A6394C0F-2ED6-4D0D-B7A0-4EC6E8880A69}" type="pres">
      <dgm:prSet presAssocID="{49B14250-15BF-4CA5-91C5-84C3EF7A6D53}" presName="vert1" presStyleCnt="0"/>
      <dgm:spPr/>
    </dgm:pt>
    <dgm:pt modelId="{E69A22B0-AD4D-42DE-BE08-153151CFEFFD}" type="pres">
      <dgm:prSet presAssocID="{342D4F13-CDD4-49F3-A88A-BCDBCCDA30E4}" presName="vertSpace2a" presStyleCnt="0"/>
      <dgm:spPr/>
    </dgm:pt>
    <dgm:pt modelId="{25DCCCAD-0664-4B38-8973-00EF3F07056A}" type="pres">
      <dgm:prSet presAssocID="{342D4F13-CDD4-49F3-A88A-BCDBCCDA30E4}" presName="horz2" presStyleCnt="0"/>
      <dgm:spPr/>
    </dgm:pt>
    <dgm:pt modelId="{6EBEE38E-BE96-411B-855F-D505D730FEEF}" type="pres">
      <dgm:prSet presAssocID="{342D4F13-CDD4-49F3-A88A-BCDBCCDA30E4}" presName="horzSpace2" presStyleCnt="0"/>
      <dgm:spPr/>
    </dgm:pt>
    <dgm:pt modelId="{F2588ADC-6F2C-4917-8AD5-918F9BDB4E58}" type="pres">
      <dgm:prSet presAssocID="{342D4F13-CDD4-49F3-A88A-BCDBCCDA30E4}" presName="tx2" presStyleLbl="revTx" presStyleIdx="1" presStyleCnt="12"/>
      <dgm:spPr/>
    </dgm:pt>
    <dgm:pt modelId="{D6D757DC-FF6F-4122-8EC6-6BAF03A5238E}" type="pres">
      <dgm:prSet presAssocID="{342D4F13-CDD4-49F3-A88A-BCDBCCDA30E4}" presName="vert2" presStyleCnt="0"/>
      <dgm:spPr/>
    </dgm:pt>
    <dgm:pt modelId="{159007A4-75BB-4AB4-A109-604BCCB9193C}" type="pres">
      <dgm:prSet presAssocID="{342D4F13-CDD4-49F3-A88A-BCDBCCDA30E4}" presName="thinLine2b" presStyleLbl="callout" presStyleIdx="0" presStyleCnt="6"/>
      <dgm:spPr>
        <a:ln>
          <a:noFill/>
        </a:ln>
      </dgm:spPr>
    </dgm:pt>
    <dgm:pt modelId="{D92508AE-976B-4FFA-97E5-DF2383E99D11}" type="pres">
      <dgm:prSet presAssocID="{342D4F13-CDD4-49F3-A88A-BCDBCCDA30E4}" presName="vertSpace2b" presStyleCnt="0"/>
      <dgm:spPr/>
    </dgm:pt>
    <dgm:pt modelId="{EC35D537-7D14-466A-B1A4-37F3B2BAE868}" type="pres">
      <dgm:prSet presAssocID="{9967608C-D7F0-49A2-910E-82A8488F666C}" presName="thickLine" presStyleLbl="alignNode1" presStyleIdx="1" presStyleCnt="6"/>
      <dgm:spPr/>
    </dgm:pt>
    <dgm:pt modelId="{F21B2B7F-31B5-4862-A2BF-1C8DED694274}" type="pres">
      <dgm:prSet presAssocID="{9967608C-D7F0-49A2-910E-82A8488F666C}" presName="horz1" presStyleCnt="0"/>
      <dgm:spPr/>
    </dgm:pt>
    <dgm:pt modelId="{CA914E86-F93F-4F0B-A0F4-4C84550B3705}" type="pres">
      <dgm:prSet presAssocID="{9967608C-D7F0-49A2-910E-82A8488F666C}" presName="tx1" presStyleLbl="revTx" presStyleIdx="2" presStyleCnt="12"/>
      <dgm:spPr/>
    </dgm:pt>
    <dgm:pt modelId="{3AFF3867-8C0D-4615-83F4-C0CB58B1BF26}" type="pres">
      <dgm:prSet presAssocID="{9967608C-D7F0-49A2-910E-82A8488F666C}" presName="vert1" presStyleCnt="0"/>
      <dgm:spPr/>
    </dgm:pt>
    <dgm:pt modelId="{1B81F646-D5E5-4E87-AB24-29F7EBCEEBD4}" type="pres">
      <dgm:prSet presAssocID="{99D7B1B3-AEDB-4550-8C35-D488DA991827}" presName="vertSpace2a" presStyleCnt="0"/>
      <dgm:spPr/>
    </dgm:pt>
    <dgm:pt modelId="{FF183CD4-6804-4F08-BA38-F1ED2D4C280C}" type="pres">
      <dgm:prSet presAssocID="{99D7B1B3-AEDB-4550-8C35-D488DA991827}" presName="horz2" presStyleCnt="0"/>
      <dgm:spPr/>
    </dgm:pt>
    <dgm:pt modelId="{6DCE8B5C-C415-437B-9C07-AD360796BCCD}" type="pres">
      <dgm:prSet presAssocID="{99D7B1B3-AEDB-4550-8C35-D488DA991827}" presName="horzSpace2" presStyleCnt="0"/>
      <dgm:spPr/>
    </dgm:pt>
    <dgm:pt modelId="{080EB506-7B28-4FAA-BA9F-80FDE13B71D2}" type="pres">
      <dgm:prSet presAssocID="{99D7B1B3-AEDB-4550-8C35-D488DA991827}" presName="tx2" presStyleLbl="revTx" presStyleIdx="3" presStyleCnt="12"/>
      <dgm:spPr/>
    </dgm:pt>
    <dgm:pt modelId="{2B618BA6-751E-4E2B-AE06-76FE55676CD0}" type="pres">
      <dgm:prSet presAssocID="{99D7B1B3-AEDB-4550-8C35-D488DA991827}" presName="vert2" presStyleCnt="0"/>
      <dgm:spPr/>
    </dgm:pt>
    <dgm:pt modelId="{A18E912E-79FF-4789-873D-B5EB8979F5FB}" type="pres">
      <dgm:prSet presAssocID="{99D7B1B3-AEDB-4550-8C35-D488DA991827}" presName="thinLine2b" presStyleLbl="callout" presStyleIdx="1" presStyleCnt="6"/>
      <dgm:spPr>
        <a:ln>
          <a:noFill/>
        </a:ln>
      </dgm:spPr>
    </dgm:pt>
    <dgm:pt modelId="{89449365-A2D9-4C1B-AB8F-A31778CA7158}" type="pres">
      <dgm:prSet presAssocID="{99D7B1B3-AEDB-4550-8C35-D488DA991827}" presName="vertSpace2b" presStyleCnt="0"/>
      <dgm:spPr/>
    </dgm:pt>
    <dgm:pt modelId="{714F4057-1505-4C53-8CA4-83CB6166A94A}" type="pres">
      <dgm:prSet presAssocID="{1F500552-D076-4F88-914B-E29055370000}" presName="thickLine" presStyleLbl="alignNode1" presStyleIdx="2" presStyleCnt="6"/>
      <dgm:spPr/>
    </dgm:pt>
    <dgm:pt modelId="{6E5CC9E2-B58C-4505-ACA3-DF031C3A94EC}" type="pres">
      <dgm:prSet presAssocID="{1F500552-D076-4F88-914B-E29055370000}" presName="horz1" presStyleCnt="0"/>
      <dgm:spPr/>
    </dgm:pt>
    <dgm:pt modelId="{6283C33C-52C5-4B75-8863-B8FA4E30FB64}" type="pres">
      <dgm:prSet presAssocID="{1F500552-D076-4F88-914B-E29055370000}" presName="tx1" presStyleLbl="revTx" presStyleIdx="4" presStyleCnt="12"/>
      <dgm:spPr/>
    </dgm:pt>
    <dgm:pt modelId="{7669E013-469D-429B-9E89-E09B774B6BE7}" type="pres">
      <dgm:prSet presAssocID="{1F500552-D076-4F88-914B-E29055370000}" presName="vert1" presStyleCnt="0"/>
      <dgm:spPr/>
    </dgm:pt>
    <dgm:pt modelId="{85F49006-9803-4EC3-B04F-107B9DC13F40}" type="pres">
      <dgm:prSet presAssocID="{BCDCE2AB-231E-4381-8DF7-8E29A9761D57}" presName="vertSpace2a" presStyleCnt="0"/>
      <dgm:spPr/>
    </dgm:pt>
    <dgm:pt modelId="{54B05321-A303-4C25-84DC-73BD02105758}" type="pres">
      <dgm:prSet presAssocID="{BCDCE2AB-231E-4381-8DF7-8E29A9761D57}" presName="horz2" presStyleCnt="0"/>
      <dgm:spPr/>
    </dgm:pt>
    <dgm:pt modelId="{05FA234F-9E7B-4306-9972-A6429B8DD253}" type="pres">
      <dgm:prSet presAssocID="{BCDCE2AB-231E-4381-8DF7-8E29A9761D57}" presName="horzSpace2" presStyleCnt="0"/>
      <dgm:spPr/>
    </dgm:pt>
    <dgm:pt modelId="{E1BABAA3-A481-4EC5-BEE3-2C94AD5105BB}" type="pres">
      <dgm:prSet presAssocID="{BCDCE2AB-231E-4381-8DF7-8E29A9761D57}" presName="tx2" presStyleLbl="revTx" presStyleIdx="5" presStyleCnt="12"/>
      <dgm:spPr/>
    </dgm:pt>
    <dgm:pt modelId="{17B3BF14-D461-42F4-A16A-A720A6181D7A}" type="pres">
      <dgm:prSet presAssocID="{BCDCE2AB-231E-4381-8DF7-8E29A9761D57}" presName="vert2" presStyleCnt="0"/>
      <dgm:spPr/>
    </dgm:pt>
    <dgm:pt modelId="{BE42C5A9-9CD7-495D-8D5E-3EA738D552F5}" type="pres">
      <dgm:prSet presAssocID="{BCDCE2AB-231E-4381-8DF7-8E29A9761D57}" presName="thinLine2b" presStyleLbl="callout" presStyleIdx="2" presStyleCnt="6"/>
      <dgm:spPr>
        <a:ln>
          <a:noFill/>
        </a:ln>
      </dgm:spPr>
    </dgm:pt>
    <dgm:pt modelId="{A1A7E7E4-C6F1-4B5B-B6F2-3DF9D24E902F}" type="pres">
      <dgm:prSet presAssocID="{BCDCE2AB-231E-4381-8DF7-8E29A9761D57}" presName="vertSpace2b" presStyleCnt="0"/>
      <dgm:spPr/>
    </dgm:pt>
    <dgm:pt modelId="{B313FF68-A138-42B1-971A-D622EB3F9C47}" type="pres">
      <dgm:prSet presAssocID="{5ECA7207-56F7-4F2A-BFE1-AF049C3699DB}" presName="thickLine" presStyleLbl="alignNode1" presStyleIdx="3" presStyleCnt="6"/>
      <dgm:spPr/>
    </dgm:pt>
    <dgm:pt modelId="{29986199-4F79-42E6-B6C8-357166365CE2}" type="pres">
      <dgm:prSet presAssocID="{5ECA7207-56F7-4F2A-BFE1-AF049C3699DB}" presName="horz1" presStyleCnt="0"/>
      <dgm:spPr/>
    </dgm:pt>
    <dgm:pt modelId="{DE98F99A-D544-416F-B1D9-E1EC0764B571}" type="pres">
      <dgm:prSet presAssocID="{5ECA7207-56F7-4F2A-BFE1-AF049C3699DB}" presName="tx1" presStyleLbl="revTx" presStyleIdx="6" presStyleCnt="12"/>
      <dgm:spPr/>
    </dgm:pt>
    <dgm:pt modelId="{3A63E7A4-EFC0-43C1-A7AE-9B1CCEF379CB}" type="pres">
      <dgm:prSet presAssocID="{5ECA7207-56F7-4F2A-BFE1-AF049C3699DB}" presName="vert1" presStyleCnt="0"/>
      <dgm:spPr/>
    </dgm:pt>
    <dgm:pt modelId="{3F5246ED-329E-4E21-95A6-87BCCD7603FE}" type="pres">
      <dgm:prSet presAssocID="{6A8F9567-BD47-4937-900E-6A28D33A3B33}" presName="vertSpace2a" presStyleCnt="0"/>
      <dgm:spPr/>
    </dgm:pt>
    <dgm:pt modelId="{F6805C72-2AEE-46E6-B07B-085D31E0E7F6}" type="pres">
      <dgm:prSet presAssocID="{6A8F9567-BD47-4937-900E-6A28D33A3B33}" presName="horz2" presStyleCnt="0"/>
      <dgm:spPr/>
    </dgm:pt>
    <dgm:pt modelId="{1F298BDD-490F-4D37-89CA-3D83F34E9DC7}" type="pres">
      <dgm:prSet presAssocID="{6A8F9567-BD47-4937-900E-6A28D33A3B33}" presName="horzSpace2" presStyleCnt="0"/>
      <dgm:spPr/>
    </dgm:pt>
    <dgm:pt modelId="{0C7E2B28-A1A6-4503-8DE6-E08C915C0CC1}" type="pres">
      <dgm:prSet presAssocID="{6A8F9567-BD47-4937-900E-6A28D33A3B33}" presName="tx2" presStyleLbl="revTx" presStyleIdx="7" presStyleCnt="12"/>
      <dgm:spPr/>
    </dgm:pt>
    <dgm:pt modelId="{BADCAD66-8EF1-43E1-9BC2-2637E1E7014F}" type="pres">
      <dgm:prSet presAssocID="{6A8F9567-BD47-4937-900E-6A28D33A3B33}" presName="vert2" presStyleCnt="0"/>
      <dgm:spPr/>
    </dgm:pt>
    <dgm:pt modelId="{F6ED41F8-E5AC-434C-9E3A-2607D478BC01}" type="pres">
      <dgm:prSet presAssocID="{6A8F9567-BD47-4937-900E-6A28D33A3B33}" presName="thinLine2b" presStyleLbl="callout" presStyleIdx="3" presStyleCnt="6"/>
      <dgm:spPr>
        <a:ln>
          <a:noFill/>
        </a:ln>
      </dgm:spPr>
    </dgm:pt>
    <dgm:pt modelId="{677F0993-B8A4-4699-942E-49A872D4D079}" type="pres">
      <dgm:prSet presAssocID="{6A8F9567-BD47-4937-900E-6A28D33A3B33}" presName="vertSpace2b" presStyleCnt="0"/>
      <dgm:spPr/>
    </dgm:pt>
    <dgm:pt modelId="{F2ABD024-EEAE-4D42-8A68-A505F5E36121}" type="pres">
      <dgm:prSet presAssocID="{ADA84328-B71D-4FCE-9929-100AC74F60B9}" presName="thickLine" presStyleLbl="alignNode1" presStyleIdx="4" presStyleCnt="6"/>
      <dgm:spPr/>
    </dgm:pt>
    <dgm:pt modelId="{9BE01F79-42D9-46FB-AE70-53FD52106D11}" type="pres">
      <dgm:prSet presAssocID="{ADA84328-B71D-4FCE-9929-100AC74F60B9}" presName="horz1" presStyleCnt="0"/>
      <dgm:spPr/>
    </dgm:pt>
    <dgm:pt modelId="{2C1CC69C-2C65-4BFA-8C4A-C3F4B1CB0D2C}" type="pres">
      <dgm:prSet presAssocID="{ADA84328-B71D-4FCE-9929-100AC74F60B9}" presName="tx1" presStyleLbl="revTx" presStyleIdx="8" presStyleCnt="12"/>
      <dgm:spPr/>
    </dgm:pt>
    <dgm:pt modelId="{546ECFA3-F272-4E6D-AA93-AE2DF2F0A5DD}" type="pres">
      <dgm:prSet presAssocID="{ADA84328-B71D-4FCE-9929-100AC74F60B9}" presName="vert1" presStyleCnt="0"/>
      <dgm:spPr/>
    </dgm:pt>
    <dgm:pt modelId="{48956D3A-2DC1-4EE5-8D8F-304ED5CC89D3}" type="pres">
      <dgm:prSet presAssocID="{176C8672-3757-400C-AAB1-3BBFEC093D06}" presName="vertSpace2a" presStyleCnt="0"/>
      <dgm:spPr/>
    </dgm:pt>
    <dgm:pt modelId="{E92D8C6F-716E-493E-9721-EFB0813BB5F6}" type="pres">
      <dgm:prSet presAssocID="{176C8672-3757-400C-AAB1-3BBFEC093D06}" presName="horz2" presStyleCnt="0"/>
      <dgm:spPr/>
    </dgm:pt>
    <dgm:pt modelId="{DDFC384E-3114-4902-9993-EA6AEEA8DED2}" type="pres">
      <dgm:prSet presAssocID="{176C8672-3757-400C-AAB1-3BBFEC093D06}" presName="horzSpace2" presStyleCnt="0"/>
      <dgm:spPr/>
    </dgm:pt>
    <dgm:pt modelId="{40829004-B64A-437B-84DF-1EEC03FE12C9}" type="pres">
      <dgm:prSet presAssocID="{176C8672-3757-400C-AAB1-3BBFEC093D06}" presName="tx2" presStyleLbl="revTx" presStyleIdx="9" presStyleCnt="12"/>
      <dgm:spPr/>
    </dgm:pt>
    <dgm:pt modelId="{7E8E0A39-DA46-49AD-AD00-8C84B4432A1B}" type="pres">
      <dgm:prSet presAssocID="{176C8672-3757-400C-AAB1-3BBFEC093D06}" presName="vert2" presStyleCnt="0"/>
      <dgm:spPr/>
    </dgm:pt>
    <dgm:pt modelId="{6B0DD8F7-50E2-4296-84DC-908F1CD4EDD9}" type="pres">
      <dgm:prSet presAssocID="{176C8672-3757-400C-AAB1-3BBFEC093D06}" presName="thinLine2b" presStyleLbl="callout" presStyleIdx="4" presStyleCnt="6"/>
      <dgm:spPr>
        <a:ln>
          <a:noFill/>
        </a:ln>
      </dgm:spPr>
    </dgm:pt>
    <dgm:pt modelId="{9890DF65-3E19-4914-92C6-3A1B7309654D}" type="pres">
      <dgm:prSet presAssocID="{176C8672-3757-400C-AAB1-3BBFEC093D06}" presName="vertSpace2b" presStyleCnt="0"/>
      <dgm:spPr/>
    </dgm:pt>
    <dgm:pt modelId="{00BF9093-5AE9-42B7-B00A-6ACFE34EC323}" type="pres">
      <dgm:prSet presAssocID="{4C02EAD7-83D8-4929-81F5-F229D74ECB32}" presName="thickLine" presStyleLbl="alignNode1" presStyleIdx="5" presStyleCnt="6"/>
      <dgm:spPr/>
    </dgm:pt>
    <dgm:pt modelId="{B92B799D-F5C2-46FC-A40A-441D96461DC5}" type="pres">
      <dgm:prSet presAssocID="{4C02EAD7-83D8-4929-81F5-F229D74ECB32}" presName="horz1" presStyleCnt="0"/>
      <dgm:spPr/>
    </dgm:pt>
    <dgm:pt modelId="{5A38BEFE-9CDD-459E-884C-86DC7A311C7C}" type="pres">
      <dgm:prSet presAssocID="{4C02EAD7-83D8-4929-81F5-F229D74ECB32}" presName="tx1" presStyleLbl="revTx" presStyleIdx="10" presStyleCnt="12"/>
      <dgm:spPr/>
    </dgm:pt>
    <dgm:pt modelId="{EE909DDD-604B-4902-832F-0D28C4D11C9D}" type="pres">
      <dgm:prSet presAssocID="{4C02EAD7-83D8-4929-81F5-F229D74ECB32}" presName="vert1" presStyleCnt="0"/>
      <dgm:spPr/>
    </dgm:pt>
    <dgm:pt modelId="{396530AD-3E5E-44F3-A524-35D99FA69FF8}" type="pres">
      <dgm:prSet presAssocID="{0C372D50-4C88-41F1-A6EA-853ABBA883A0}" presName="vertSpace2a" presStyleCnt="0"/>
      <dgm:spPr/>
    </dgm:pt>
    <dgm:pt modelId="{E49CF78A-E4BC-4C23-980C-653E28643608}" type="pres">
      <dgm:prSet presAssocID="{0C372D50-4C88-41F1-A6EA-853ABBA883A0}" presName="horz2" presStyleCnt="0"/>
      <dgm:spPr/>
    </dgm:pt>
    <dgm:pt modelId="{8C67571F-CA15-4CA2-A963-B1395F5CF7C1}" type="pres">
      <dgm:prSet presAssocID="{0C372D50-4C88-41F1-A6EA-853ABBA883A0}" presName="horzSpace2" presStyleCnt="0"/>
      <dgm:spPr/>
    </dgm:pt>
    <dgm:pt modelId="{86E3091B-89F8-420A-9F64-0FE195413692}" type="pres">
      <dgm:prSet presAssocID="{0C372D50-4C88-41F1-A6EA-853ABBA883A0}" presName="tx2" presStyleLbl="revTx" presStyleIdx="11" presStyleCnt="12"/>
      <dgm:spPr/>
    </dgm:pt>
    <dgm:pt modelId="{32202E54-D347-4A7D-BA78-46FB47072264}" type="pres">
      <dgm:prSet presAssocID="{0C372D50-4C88-41F1-A6EA-853ABBA883A0}" presName="vert2" presStyleCnt="0"/>
      <dgm:spPr/>
    </dgm:pt>
    <dgm:pt modelId="{92AB258A-CA6A-452D-A4DD-017470656193}" type="pres">
      <dgm:prSet presAssocID="{0C372D50-4C88-41F1-A6EA-853ABBA883A0}" presName="thinLine2b" presStyleLbl="callout" presStyleIdx="5" presStyleCnt="6"/>
      <dgm:spPr>
        <a:ln>
          <a:noFill/>
        </a:ln>
      </dgm:spPr>
    </dgm:pt>
    <dgm:pt modelId="{5383496D-820B-4B05-90FA-3DE249326035}" type="pres">
      <dgm:prSet presAssocID="{0C372D50-4C88-41F1-A6EA-853ABBA883A0}" presName="vertSpace2b" presStyleCnt="0"/>
      <dgm:spPr/>
    </dgm:pt>
  </dgm:ptLst>
  <dgm:cxnLst>
    <dgm:cxn modelId="{CD377510-E5B3-4BA9-80C7-20AC471FA653}" type="presOf" srcId="{C69C7529-FA43-4A3F-A363-96279402D860}" destId="{DD929D67-4808-49C5-8810-546D20C6639D}" srcOrd="0" destOrd="0" presId="urn:microsoft.com/office/officeart/2008/layout/LinedList"/>
    <dgm:cxn modelId="{02D99B14-9D3D-400F-BE64-91DDBB8493D8}" srcId="{C69C7529-FA43-4A3F-A363-96279402D860}" destId="{9967608C-D7F0-49A2-910E-82A8488F666C}" srcOrd="1" destOrd="0" parTransId="{EA1FCEB2-5237-43B5-93EE-423B36A1EA61}" sibTransId="{5565559D-4737-4E04-9CB5-E8B3E78D6924}"/>
    <dgm:cxn modelId="{9A636D15-DA83-461F-ACFA-D6534F73F16B}" type="presOf" srcId="{342D4F13-CDD4-49F3-A88A-BCDBCCDA30E4}" destId="{F2588ADC-6F2C-4917-8AD5-918F9BDB4E58}" srcOrd="0" destOrd="0" presId="urn:microsoft.com/office/officeart/2008/layout/LinedList"/>
    <dgm:cxn modelId="{8724FC15-DE14-4D25-A1ED-C4D78D335BD0}" srcId="{C69C7529-FA43-4A3F-A363-96279402D860}" destId="{4C02EAD7-83D8-4929-81F5-F229D74ECB32}" srcOrd="5" destOrd="0" parTransId="{DC8820D8-6CE0-4D53-BA77-89A0775B9F5A}" sibTransId="{66BF8DF2-997A-49AE-BB9B-C5983BEA42B2}"/>
    <dgm:cxn modelId="{7FD5CF30-3893-4B50-86E3-DE2D27E82654}" type="presOf" srcId="{6A8F9567-BD47-4937-900E-6A28D33A3B33}" destId="{0C7E2B28-A1A6-4503-8DE6-E08C915C0CC1}" srcOrd="0" destOrd="0" presId="urn:microsoft.com/office/officeart/2008/layout/LinedList"/>
    <dgm:cxn modelId="{E540CB32-75CA-441E-87B4-6268DD60DCBF}" srcId="{C69C7529-FA43-4A3F-A363-96279402D860}" destId="{49B14250-15BF-4CA5-91C5-84C3EF7A6D53}" srcOrd="0" destOrd="0" parTransId="{7FA1020E-A9B3-4A2B-9334-A3284C6FB931}" sibTransId="{6E31CC59-D00E-48B5-8ED2-3331359C4928}"/>
    <dgm:cxn modelId="{E48A893F-7633-428A-BEBE-3C89C4BF1E0C}" srcId="{ADA84328-B71D-4FCE-9929-100AC74F60B9}" destId="{176C8672-3757-400C-AAB1-3BBFEC093D06}" srcOrd="0" destOrd="0" parTransId="{FBD66C4E-3829-4DFC-8C15-0F1FCE32C7B5}" sibTransId="{CC73DC49-9044-4845-8A70-5307B175EA21}"/>
    <dgm:cxn modelId="{1891DE41-9935-4AB4-BB94-B3142066AEF6}" type="presOf" srcId="{1F500552-D076-4F88-914B-E29055370000}" destId="{6283C33C-52C5-4B75-8863-B8FA4E30FB64}" srcOrd="0" destOrd="0" presId="urn:microsoft.com/office/officeart/2008/layout/LinedList"/>
    <dgm:cxn modelId="{3BD02772-FEF4-4288-BBB2-97B326BABFB3}" srcId="{C69C7529-FA43-4A3F-A363-96279402D860}" destId="{ADA84328-B71D-4FCE-9929-100AC74F60B9}" srcOrd="4" destOrd="0" parTransId="{4FD244B0-4F28-4A60-8360-BFC4C6FECB57}" sibTransId="{49E17D23-2AA7-4DCC-A09D-2AC6A6CBE113}"/>
    <dgm:cxn modelId="{4B34A754-D68E-4148-A148-9BC3FD01D401}" type="presOf" srcId="{0C372D50-4C88-41F1-A6EA-853ABBA883A0}" destId="{86E3091B-89F8-420A-9F64-0FE195413692}" srcOrd="0" destOrd="0" presId="urn:microsoft.com/office/officeart/2008/layout/LinedList"/>
    <dgm:cxn modelId="{DEF10858-E581-40D7-A192-0E0E5A790791}" srcId="{C69C7529-FA43-4A3F-A363-96279402D860}" destId="{1F500552-D076-4F88-914B-E29055370000}" srcOrd="2" destOrd="0" parTransId="{547E9973-4F2A-41A5-B927-72DFB8A1A0B3}" sibTransId="{9389AB27-F05B-4D12-BC44-5827B48FFCE2}"/>
    <dgm:cxn modelId="{43BE1882-2F77-4D7A-B8BD-59C99AA53E48}" srcId="{C69C7529-FA43-4A3F-A363-96279402D860}" destId="{5ECA7207-56F7-4F2A-BFE1-AF049C3699DB}" srcOrd="3" destOrd="0" parTransId="{67451003-AE1D-4904-8FE4-A9613DFF5107}" sibTransId="{A73CE333-B327-48FA-98B6-05145426CAE4}"/>
    <dgm:cxn modelId="{4025F984-E157-4624-A618-252B04F66B82}" type="presOf" srcId="{176C8672-3757-400C-AAB1-3BBFEC093D06}" destId="{40829004-B64A-437B-84DF-1EEC03FE12C9}" srcOrd="0" destOrd="0" presId="urn:microsoft.com/office/officeart/2008/layout/LinedList"/>
    <dgm:cxn modelId="{A62BE88A-E3F3-43BD-8729-2890D29F69C4}" srcId="{5ECA7207-56F7-4F2A-BFE1-AF049C3699DB}" destId="{6A8F9567-BD47-4937-900E-6A28D33A3B33}" srcOrd="0" destOrd="0" parTransId="{D4B6CA04-1623-493A-A24A-FD7D93A7729A}" sibTransId="{0732EB68-1CC2-4FDB-8819-D0C747D00D64}"/>
    <dgm:cxn modelId="{B84D4D99-E7BA-4632-A982-A99D2A48CA0D}" type="presOf" srcId="{5ECA7207-56F7-4F2A-BFE1-AF049C3699DB}" destId="{DE98F99A-D544-416F-B1D9-E1EC0764B571}" srcOrd="0" destOrd="0" presId="urn:microsoft.com/office/officeart/2008/layout/LinedList"/>
    <dgm:cxn modelId="{D44B59A3-7474-4325-91AD-8FAAFA621E16}" srcId="{9967608C-D7F0-49A2-910E-82A8488F666C}" destId="{99D7B1B3-AEDB-4550-8C35-D488DA991827}" srcOrd="0" destOrd="0" parTransId="{1A5EC94A-E73E-4069-9CA2-39B18B7D467E}" sibTransId="{6B8EEDF3-B1B9-44C1-BA43-5A66C90C1488}"/>
    <dgm:cxn modelId="{B6638FA3-69C6-40AC-A9A9-0131AA1BF811}" type="presOf" srcId="{ADA84328-B71D-4FCE-9929-100AC74F60B9}" destId="{2C1CC69C-2C65-4BFA-8C4A-C3F4B1CB0D2C}" srcOrd="0" destOrd="0" presId="urn:microsoft.com/office/officeart/2008/layout/LinedList"/>
    <dgm:cxn modelId="{B49C71B4-5AA3-4C3B-BC9A-AEE156A59F2D}" type="presOf" srcId="{49B14250-15BF-4CA5-91C5-84C3EF7A6D53}" destId="{A4575047-B329-4446-8A1B-4036BF3DEBAC}" srcOrd="0" destOrd="0" presId="urn:microsoft.com/office/officeart/2008/layout/LinedList"/>
    <dgm:cxn modelId="{7F59BFB5-AD90-40D8-8BD1-B4B51961B279}" type="presOf" srcId="{BCDCE2AB-231E-4381-8DF7-8E29A9761D57}" destId="{E1BABAA3-A481-4EC5-BEE3-2C94AD5105BB}" srcOrd="0" destOrd="0" presId="urn:microsoft.com/office/officeart/2008/layout/LinedList"/>
    <dgm:cxn modelId="{D245F0C1-8D2B-4B44-A53B-C484D0903060}" type="presOf" srcId="{9967608C-D7F0-49A2-910E-82A8488F666C}" destId="{CA914E86-F93F-4F0B-A0F4-4C84550B3705}" srcOrd="0" destOrd="0" presId="urn:microsoft.com/office/officeart/2008/layout/LinedList"/>
    <dgm:cxn modelId="{167503D5-897C-498C-AFD2-8D1AA8364DD9}" srcId="{1F500552-D076-4F88-914B-E29055370000}" destId="{BCDCE2AB-231E-4381-8DF7-8E29A9761D57}" srcOrd="0" destOrd="0" parTransId="{556553AD-920D-4CED-B0DD-DAB0878D50DE}" sibTransId="{2772B31F-AB9D-446A-AF9D-4B851D4211F9}"/>
    <dgm:cxn modelId="{CBE7C1E7-7BCF-449E-A12E-E50732BDB253}" srcId="{4C02EAD7-83D8-4929-81F5-F229D74ECB32}" destId="{0C372D50-4C88-41F1-A6EA-853ABBA883A0}" srcOrd="0" destOrd="0" parTransId="{4CC751F9-7FA0-4C67-9BE6-9D8C0CB0DADE}" sibTransId="{03AD380F-A602-4CEF-B57B-3313EEFD05D1}"/>
    <dgm:cxn modelId="{23D8A3EF-9AD8-46E3-BD5E-A30ED5CF5E48}" type="presOf" srcId="{4C02EAD7-83D8-4929-81F5-F229D74ECB32}" destId="{5A38BEFE-9CDD-459E-884C-86DC7A311C7C}" srcOrd="0" destOrd="0" presId="urn:microsoft.com/office/officeart/2008/layout/LinedList"/>
    <dgm:cxn modelId="{767FB5F1-09F7-41F3-91E9-EEA9BDA284BB}" type="presOf" srcId="{99D7B1B3-AEDB-4550-8C35-D488DA991827}" destId="{080EB506-7B28-4FAA-BA9F-80FDE13B71D2}" srcOrd="0" destOrd="0" presId="urn:microsoft.com/office/officeart/2008/layout/LinedList"/>
    <dgm:cxn modelId="{17063CF2-459B-44AD-A87C-3DAF375D7F4E}" srcId="{49B14250-15BF-4CA5-91C5-84C3EF7A6D53}" destId="{342D4F13-CDD4-49F3-A88A-BCDBCCDA30E4}" srcOrd="0" destOrd="0" parTransId="{79AEB9FD-6B1F-48FD-8BEF-F5EB4383AD0F}" sibTransId="{EFF251FF-7E7E-4881-8A77-863ACBEA7C1E}"/>
    <dgm:cxn modelId="{138AAD02-219C-4784-9AA5-8EE7765C3F84}" type="presParOf" srcId="{DD929D67-4808-49C5-8810-546D20C6639D}" destId="{6182F9CB-1292-4340-AA9E-A0E90ABE9760}" srcOrd="0" destOrd="0" presId="urn:microsoft.com/office/officeart/2008/layout/LinedList"/>
    <dgm:cxn modelId="{5AC172BA-7E02-4A76-AFAA-0348E516807C}" type="presParOf" srcId="{DD929D67-4808-49C5-8810-546D20C6639D}" destId="{46B739BE-7716-449A-840D-FD93DB85751C}" srcOrd="1" destOrd="0" presId="urn:microsoft.com/office/officeart/2008/layout/LinedList"/>
    <dgm:cxn modelId="{B4043568-408B-433C-8907-FDFE146FF4AE}" type="presParOf" srcId="{46B739BE-7716-449A-840D-FD93DB85751C}" destId="{A4575047-B329-4446-8A1B-4036BF3DEBAC}" srcOrd="0" destOrd="0" presId="urn:microsoft.com/office/officeart/2008/layout/LinedList"/>
    <dgm:cxn modelId="{794F8786-1212-4CAE-9F04-2F0B7F8A7F42}" type="presParOf" srcId="{46B739BE-7716-449A-840D-FD93DB85751C}" destId="{A6394C0F-2ED6-4D0D-B7A0-4EC6E8880A69}" srcOrd="1" destOrd="0" presId="urn:microsoft.com/office/officeart/2008/layout/LinedList"/>
    <dgm:cxn modelId="{BABB93B7-742A-4B82-BDE0-7919F8642DEE}" type="presParOf" srcId="{A6394C0F-2ED6-4D0D-B7A0-4EC6E8880A69}" destId="{E69A22B0-AD4D-42DE-BE08-153151CFEFFD}" srcOrd="0" destOrd="0" presId="urn:microsoft.com/office/officeart/2008/layout/LinedList"/>
    <dgm:cxn modelId="{8AF95385-4E29-4F29-AC6B-5E27635B7616}" type="presParOf" srcId="{A6394C0F-2ED6-4D0D-B7A0-4EC6E8880A69}" destId="{25DCCCAD-0664-4B38-8973-00EF3F07056A}" srcOrd="1" destOrd="0" presId="urn:microsoft.com/office/officeart/2008/layout/LinedList"/>
    <dgm:cxn modelId="{32A8D581-F028-40D3-A5D6-6518ABB26994}" type="presParOf" srcId="{25DCCCAD-0664-4B38-8973-00EF3F07056A}" destId="{6EBEE38E-BE96-411B-855F-D505D730FEEF}" srcOrd="0" destOrd="0" presId="urn:microsoft.com/office/officeart/2008/layout/LinedList"/>
    <dgm:cxn modelId="{50DF4F72-B8BD-4C4F-B419-B842B350FDD8}" type="presParOf" srcId="{25DCCCAD-0664-4B38-8973-00EF3F07056A}" destId="{F2588ADC-6F2C-4917-8AD5-918F9BDB4E58}" srcOrd="1" destOrd="0" presId="urn:microsoft.com/office/officeart/2008/layout/LinedList"/>
    <dgm:cxn modelId="{16405CB4-A0C2-4F00-8F2C-1BD4E269555B}" type="presParOf" srcId="{25DCCCAD-0664-4B38-8973-00EF3F07056A}" destId="{D6D757DC-FF6F-4122-8EC6-6BAF03A5238E}" srcOrd="2" destOrd="0" presId="urn:microsoft.com/office/officeart/2008/layout/LinedList"/>
    <dgm:cxn modelId="{11720532-5E94-4F59-AB9A-0141A5FCF392}" type="presParOf" srcId="{A6394C0F-2ED6-4D0D-B7A0-4EC6E8880A69}" destId="{159007A4-75BB-4AB4-A109-604BCCB9193C}" srcOrd="2" destOrd="0" presId="urn:microsoft.com/office/officeart/2008/layout/LinedList"/>
    <dgm:cxn modelId="{B08300B8-8B3E-4FFE-B928-7D4CBEC28294}" type="presParOf" srcId="{A6394C0F-2ED6-4D0D-B7A0-4EC6E8880A69}" destId="{D92508AE-976B-4FFA-97E5-DF2383E99D11}" srcOrd="3" destOrd="0" presId="urn:microsoft.com/office/officeart/2008/layout/LinedList"/>
    <dgm:cxn modelId="{A250CDB0-BE8B-48E2-B2B2-759B17BACA0B}" type="presParOf" srcId="{DD929D67-4808-49C5-8810-546D20C6639D}" destId="{EC35D537-7D14-466A-B1A4-37F3B2BAE868}" srcOrd="2" destOrd="0" presId="urn:microsoft.com/office/officeart/2008/layout/LinedList"/>
    <dgm:cxn modelId="{3F000F2A-1656-4D14-BB7E-C59D00BCD502}" type="presParOf" srcId="{DD929D67-4808-49C5-8810-546D20C6639D}" destId="{F21B2B7F-31B5-4862-A2BF-1C8DED694274}" srcOrd="3" destOrd="0" presId="urn:microsoft.com/office/officeart/2008/layout/LinedList"/>
    <dgm:cxn modelId="{7D3BFE60-2BB8-463F-8790-16C6F2C69D57}" type="presParOf" srcId="{F21B2B7F-31B5-4862-A2BF-1C8DED694274}" destId="{CA914E86-F93F-4F0B-A0F4-4C84550B3705}" srcOrd="0" destOrd="0" presId="urn:microsoft.com/office/officeart/2008/layout/LinedList"/>
    <dgm:cxn modelId="{0E6B1F2F-73A9-4569-A52A-396FA0CD36E4}" type="presParOf" srcId="{F21B2B7F-31B5-4862-A2BF-1C8DED694274}" destId="{3AFF3867-8C0D-4615-83F4-C0CB58B1BF26}" srcOrd="1" destOrd="0" presId="urn:microsoft.com/office/officeart/2008/layout/LinedList"/>
    <dgm:cxn modelId="{4CE4AB68-6E1D-48DB-A34A-A388BEC41155}" type="presParOf" srcId="{3AFF3867-8C0D-4615-83F4-C0CB58B1BF26}" destId="{1B81F646-D5E5-4E87-AB24-29F7EBCEEBD4}" srcOrd="0" destOrd="0" presId="urn:microsoft.com/office/officeart/2008/layout/LinedList"/>
    <dgm:cxn modelId="{5CC07B21-63B1-4CE9-9783-F537A0673F56}" type="presParOf" srcId="{3AFF3867-8C0D-4615-83F4-C0CB58B1BF26}" destId="{FF183CD4-6804-4F08-BA38-F1ED2D4C280C}" srcOrd="1" destOrd="0" presId="urn:microsoft.com/office/officeart/2008/layout/LinedList"/>
    <dgm:cxn modelId="{93E93515-C0F3-4820-817A-DFA24BD18213}" type="presParOf" srcId="{FF183CD4-6804-4F08-BA38-F1ED2D4C280C}" destId="{6DCE8B5C-C415-437B-9C07-AD360796BCCD}" srcOrd="0" destOrd="0" presId="urn:microsoft.com/office/officeart/2008/layout/LinedList"/>
    <dgm:cxn modelId="{EE616BC4-D512-4E53-A678-F0479C5E50FD}" type="presParOf" srcId="{FF183CD4-6804-4F08-BA38-F1ED2D4C280C}" destId="{080EB506-7B28-4FAA-BA9F-80FDE13B71D2}" srcOrd="1" destOrd="0" presId="urn:microsoft.com/office/officeart/2008/layout/LinedList"/>
    <dgm:cxn modelId="{8FDF98C4-6485-4F02-A88F-D29DCB44B831}" type="presParOf" srcId="{FF183CD4-6804-4F08-BA38-F1ED2D4C280C}" destId="{2B618BA6-751E-4E2B-AE06-76FE55676CD0}" srcOrd="2" destOrd="0" presId="urn:microsoft.com/office/officeart/2008/layout/LinedList"/>
    <dgm:cxn modelId="{D204249B-9A51-4230-B19D-336AE6DD34B6}" type="presParOf" srcId="{3AFF3867-8C0D-4615-83F4-C0CB58B1BF26}" destId="{A18E912E-79FF-4789-873D-B5EB8979F5FB}" srcOrd="2" destOrd="0" presId="urn:microsoft.com/office/officeart/2008/layout/LinedList"/>
    <dgm:cxn modelId="{0B423F53-5C87-4BD3-9B93-7967FBF9B129}" type="presParOf" srcId="{3AFF3867-8C0D-4615-83F4-C0CB58B1BF26}" destId="{89449365-A2D9-4C1B-AB8F-A31778CA7158}" srcOrd="3" destOrd="0" presId="urn:microsoft.com/office/officeart/2008/layout/LinedList"/>
    <dgm:cxn modelId="{478E5603-3EF7-49F0-9461-1B393FB925E3}" type="presParOf" srcId="{DD929D67-4808-49C5-8810-546D20C6639D}" destId="{714F4057-1505-4C53-8CA4-83CB6166A94A}" srcOrd="4" destOrd="0" presId="urn:microsoft.com/office/officeart/2008/layout/LinedList"/>
    <dgm:cxn modelId="{8DF63960-84C2-4714-9D2D-67F74A313A83}" type="presParOf" srcId="{DD929D67-4808-49C5-8810-546D20C6639D}" destId="{6E5CC9E2-B58C-4505-ACA3-DF031C3A94EC}" srcOrd="5" destOrd="0" presId="urn:microsoft.com/office/officeart/2008/layout/LinedList"/>
    <dgm:cxn modelId="{A658D582-B14E-48C4-870D-87BD977486E8}" type="presParOf" srcId="{6E5CC9E2-B58C-4505-ACA3-DF031C3A94EC}" destId="{6283C33C-52C5-4B75-8863-B8FA4E30FB64}" srcOrd="0" destOrd="0" presId="urn:microsoft.com/office/officeart/2008/layout/LinedList"/>
    <dgm:cxn modelId="{D983ADB2-C6AF-4E4D-A0EE-0F5E26A2DFCE}" type="presParOf" srcId="{6E5CC9E2-B58C-4505-ACA3-DF031C3A94EC}" destId="{7669E013-469D-429B-9E89-E09B774B6BE7}" srcOrd="1" destOrd="0" presId="urn:microsoft.com/office/officeart/2008/layout/LinedList"/>
    <dgm:cxn modelId="{CB088891-2742-4FCC-9A4B-6E6957EB2053}" type="presParOf" srcId="{7669E013-469D-429B-9E89-E09B774B6BE7}" destId="{85F49006-9803-4EC3-B04F-107B9DC13F40}" srcOrd="0" destOrd="0" presId="urn:microsoft.com/office/officeart/2008/layout/LinedList"/>
    <dgm:cxn modelId="{79BA4FDE-C0AA-4E9F-8762-2BB88F177634}" type="presParOf" srcId="{7669E013-469D-429B-9E89-E09B774B6BE7}" destId="{54B05321-A303-4C25-84DC-73BD02105758}" srcOrd="1" destOrd="0" presId="urn:microsoft.com/office/officeart/2008/layout/LinedList"/>
    <dgm:cxn modelId="{71E87BF0-CF51-46F9-9A99-F0641BC8A7B8}" type="presParOf" srcId="{54B05321-A303-4C25-84DC-73BD02105758}" destId="{05FA234F-9E7B-4306-9972-A6429B8DD253}" srcOrd="0" destOrd="0" presId="urn:microsoft.com/office/officeart/2008/layout/LinedList"/>
    <dgm:cxn modelId="{126551BD-AD8D-407B-A718-A4AC288538EA}" type="presParOf" srcId="{54B05321-A303-4C25-84DC-73BD02105758}" destId="{E1BABAA3-A481-4EC5-BEE3-2C94AD5105BB}" srcOrd="1" destOrd="0" presId="urn:microsoft.com/office/officeart/2008/layout/LinedList"/>
    <dgm:cxn modelId="{1ECA9627-7686-4E22-84E4-EA4020B7EAE8}" type="presParOf" srcId="{54B05321-A303-4C25-84DC-73BD02105758}" destId="{17B3BF14-D461-42F4-A16A-A720A6181D7A}" srcOrd="2" destOrd="0" presId="urn:microsoft.com/office/officeart/2008/layout/LinedList"/>
    <dgm:cxn modelId="{44268EBC-54DB-408D-BAA6-AD6CF4D30F49}" type="presParOf" srcId="{7669E013-469D-429B-9E89-E09B774B6BE7}" destId="{BE42C5A9-9CD7-495D-8D5E-3EA738D552F5}" srcOrd="2" destOrd="0" presId="urn:microsoft.com/office/officeart/2008/layout/LinedList"/>
    <dgm:cxn modelId="{5B2D9B84-119F-4DDC-B4D9-3A600FAE1E0B}" type="presParOf" srcId="{7669E013-469D-429B-9E89-E09B774B6BE7}" destId="{A1A7E7E4-C6F1-4B5B-B6F2-3DF9D24E902F}" srcOrd="3" destOrd="0" presId="urn:microsoft.com/office/officeart/2008/layout/LinedList"/>
    <dgm:cxn modelId="{9722D20E-329D-4DA2-BC9D-9CD58D450ED0}" type="presParOf" srcId="{DD929D67-4808-49C5-8810-546D20C6639D}" destId="{B313FF68-A138-42B1-971A-D622EB3F9C47}" srcOrd="6" destOrd="0" presId="urn:microsoft.com/office/officeart/2008/layout/LinedList"/>
    <dgm:cxn modelId="{3C725971-E4D0-4B3E-B026-7EBB46FB657B}" type="presParOf" srcId="{DD929D67-4808-49C5-8810-546D20C6639D}" destId="{29986199-4F79-42E6-B6C8-357166365CE2}" srcOrd="7" destOrd="0" presId="urn:microsoft.com/office/officeart/2008/layout/LinedList"/>
    <dgm:cxn modelId="{09D739CA-0A05-4653-AD14-43B078B5E2C7}" type="presParOf" srcId="{29986199-4F79-42E6-B6C8-357166365CE2}" destId="{DE98F99A-D544-416F-B1D9-E1EC0764B571}" srcOrd="0" destOrd="0" presId="urn:microsoft.com/office/officeart/2008/layout/LinedList"/>
    <dgm:cxn modelId="{78E50DA6-0508-4C18-BBD8-E1E06346E752}" type="presParOf" srcId="{29986199-4F79-42E6-B6C8-357166365CE2}" destId="{3A63E7A4-EFC0-43C1-A7AE-9B1CCEF379CB}" srcOrd="1" destOrd="0" presId="urn:microsoft.com/office/officeart/2008/layout/LinedList"/>
    <dgm:cxn modelId="{C753B19E-9C75-4FE8-B2E5-FE32404CC072}" type="presParOf" srcId="{3A63E7A4-EFC0-43C1-A7AE-9B1CCEF379CB}" destId="{3F5246ED-329E-4E21-95A6-87BCCD7603FE}" srcOrd="0" destOrd="0" presId="urn:microsoft.com/office/officeart/2008/layout/LinedList"/>
    <dgm:cxn modelId="{000E3451-BB9E-49A7-A765-A243E9C488A4}" type="presParOf" srcId="{3A63E7A4-EFC0-43C1-A7AE-9B1CCEF379CB}" destId="{F6805C72-2AEE-46E6-B07B-085D31E0E7F6}" srcOrd="1" destOrd="0" presId="urn:microsoft.com/office/officeart/2008/layout/LinedList"/>
    <dgm:cxn modelId="{FC5ED3CA-3524-4193-B777-72020877F60D}" type="presParOf" srcId="{F6805C72-2AEE-46E6-B07B-085D31E0E7F6}" destId="{1F298BDD-490F-4D37-89CA-3D83F34E9DC7}" srcOrd="0" destOrd="0" presId="urn:microsoft.com/office/officeart/2008/layout/LinedList"/>
    <dgm:cxn modelId="{794CA3E5-D6D1-40C1-BD18-EC3FC627DA77}" type="presParOf" srcId="{F6805C72-2AEE-46E6-B07B-085D31E0E7F6}" destId="{0C7E2B28-A1A6-4503-8DE6-E08C915C0CC1}" srcOrd="1" destOrd="0" presId="urn:microsoft.com/office/officeart/2008/layout/LinedList"/>
    <dgm:cxn modelId="{C6B1E095-05FB-421C-8466-AEEE8D1EDA17}" type="presParOf" srcId="{F6805C72-2AEE-46E6-B07B-085D31E0E7F6}" destId="{BADCAD66-8EF1-43E1-9BC2-2637E1E7014F}" srcOrd="2" destOrd="0" presId="urn:microsoft.com/office/officeart/2008/layout/LinedList"/>
    <dgm:cxn modelId="{AAFBF654-0468-4ADF-AD66-C6F93134D4AB}" type="presParOf" srcId="{3A63E7A4-EFC0-43C1-A7AE-9B1CCEF379CB}" destId="{F6ED41F8-E5AC-434C-9E3A-2607D478BC01}" srcOrd="2" destOrd="0" presId="urn:microsoft.com/office/officeart/2008/layout/LinedList"/>
    <dgm:cxn modelId="{DB4B4BE3-D261-40B7-9DA5-1E060823BA60}" type="presParOf" srcId="{3A63E7A4-EFC0-43C1-A7AE-9B1CCEF379CB}" destId="{677F0993-B8A4-4699-942E-49A872D4D079}" srcOrd="3" destOrd="0" presId="urn:microsoft.com/office/officeart/2008/layout/LinedList"/>
    <dgm:cxn modelId="{513788DD-8AF6-42EB-9DB0-0B89ADF67502}" type="presParOf" srcId="{DD929D67-4808-49C5-8810-546D20C6639D}" destId="{F2ABD024-EEAE-4D42-8A68-A505F5E36121}" srcOrd="8" destOrd="0" presId="urn:microsoft.com/office/officeart/2008/layout/LinedList"/>
    <dgm:cxn modelId="{62CABFC6-8204-44DB-BB12-E319FCD4CFFB}" type="presParOf" srcId="{DD929D67-4808-49C5-8810-546D20C6639D}" destId="{9BE01F79-42D9-46FB-AE70-53FD52106D11}" srcOrd="9" destOrd="0" presId="urn:microsoft.com/office/officeart/2008/layout/LinedList"/>
    <dgm:cxn modelId="{DB233FA1-BAA4-4A28-86CC-FCD819AA3915}" type="presParOf" srcId="{9BE01F79-42D9-46FB-AE70-53FD52106D11}" destId="{2C1CC69C-2C65-4BFA-8C4A-C3F4B1CB0D2C}" srcOrd="0" destOrd="0" presId="urn:microsoft.com/office/officeart/2008/layout/LinedList"/>
    <dgm:cxn modelId="{893FB4D7-5EAA-4526-AADD-A9B36526E85E}" type="presParOf" srcId="{9BE01F79-42D9-46FB-AE70-53FD52106D11}" destId="{546ECFA3-F272-4E6D-AA93-AE2DF2F0A5DD}" srcOrd="1" destOrd="0" presId="urn:microsoft.com/office/officeart/2008/layout/LinedList"/>
    <dgm:cxn modelId="{F3FB60E3-A992-4346-B02B-8065FD353273}" type="presParOf" srcId="{546ECFA3-F272-4E6D-AA93-AE2DF2F0A5DD}" destId="{48956D3A-2DC1-4EE5-8D8F-304ED5CC89D3}" srcOrd="0" destOrd="0" presId="urn:microsoft.com/office/officeart/2008/layout/LinedList"/>
    <dgm:cxn modelId="{28CA8A4B-B85A-4096-BC87-2D86CCF66A34}" type="presParOf" srcId="{546ECFA3-F272-4E6D-AA93-AE2DF2F0A5DD}" destId="{E92D8C6F-716E-493E-9721-EFB0813BB5F6}" srcOrd="1" destOrd="0" presId="urn:microsoft.com/office/officeart/2008/layout/LinedList"/>
    <dgm:cxn modelId="{45DB7CF8-4771-41BD-BB36-3AB6CBC8492B}" type="presParOf" srcId="{E92D8C6F-716E-493E-9721-EFB0813BB5F6}" destId="{DDFC384E-3114-4902-9993-EA6AEEA8DED2}" srcOrd="0" destOrd="0" presId="urn:microsoft.com/office/officeart/2008/layout/LinedList"/>
    <dgm:cxn modelId="{8AF4D21D-119B-4345-BE2A-98BFB315AD76}" type="presParOf" srcId="{E92D8C6F-716E-493E-9721-EFB0813BB5F6}" destId="{40829004-B64A-437B-84DF-1EEC03FE12C9}" srcOrd="1" destOrd="0" presId="urn:microsoft.com/office/officeart/2008/layout/LinedList"/>
    <dgm:cxn modelId="{1E3CFF1D-0C97-4122-B536-105ABE45CC45}" type="presParOf" srcId="{E92D8C6F-716E-493E-9721-EFB0813BB5F6}" destId="{7E8E0A39-DA46-49AD-AD00-8C84B4432A1B}" srcOrd="2" destOrd="0" presId="urn:microsoft.com/office/officeart/2008/layout/LinedList"/>
    <dgm:cxn modelId="{1F1437BD-366B-4367-A5A0-8CEB174FA1E2}" type="presParOf" srcId="{546ECFA3-F272-4E6D-AA93-AE2DF2F0A5DD}" destId="{6B0DD8F7-50E2-4296-84DC-908F1CD4EDD9}" srcOrd="2" destOrd="0" presId="urn:microsoft.com/office/officeart/2008/layout/LinedList"/>
    <dgm:cxn modelId="{1F6F5351-5FA7-4A1F-AE82-906FE7599027}" type="presParOf" srcId="{546ECFA3-F272-4E6D-AA93-AE2DF2F0A5DD}" destId="{9890DF65-3E19-4914-92C6-3A1B7309654D}" srcOrd="3" destOrd="0" presId="urn:microsoft.com/office/officeart/2008/layout/LinedList"/>
    <dgm:cxn modelId="{114E3BD3-73E1-4B70-A528-3206087ED425}" type="presParOf" srcId="{DD929D67-4808-49C5-8810-546D20C6639D}" destId="{00BF9093-5AE9-42B7-B00A-6ACFE34EC323}" srcOrd="10" destOrd="0" presId="urn:microsoft.com/office/officeart/2008/layout/LinedList"/>
    <dgm:cxn modelId="{62D24E4E-B901-43ED-A737-1F0A0A44CD2E}" type="presParOf" srcId="{DD929D67-4808-49C5-8810-546D20C6639D}" destId="{B92B799D-F5C2-46FC-A40A-441D96461DC5}" srcOrd="11" destOrd="0" presId="urn:microsoft.com/office/officeart/2008/layout/LinedList"/>
    <dgm:cxn modelId="{1F8F500B-4CBB-439F-B26A-12BA9C79FE7D}" type="presParOf" srcId="{B92B799D-F5C2-46FC-A40A-441D96461DC5}" destId="{5A38BEFE-9CDD-459E-884C-86DC7A311C7C}" srcOrd="0" destOrd="0" presId="urn:microsoft.com/office/officeart/2008/layout/LinedList"/>
    <dgm:cxn modelId="{1997C72B-B6B8-4D13-A0BA-32229CEF2B9A}" type="presParOf" srcId="{B92B799D-F5C2-46FC-A40A-441D96461DC5}" destId="{EE909DDD-604B-4902-832F-0D28C4D11C9D}" srcOrd="1" destOrd="0" presId="urn:microsoft.com/office/officeart/2008/layout/LinedList"/>
    <dgm:cxn modelId="{BE88AB5B-6042-4834-9702-78005F89D92F}" type="presParOf" srcId="{EE909DDD-604B-4902-832F-0D28C4D11C9D}" destId="{396530AD-3E5E-44F3-A524-35D99FA69FF8}" srcOrd="0" destOrd="0" presId="urn:microsoft.com/office/officeart/2008/layout/LinedList"/>
    <dgm:cxn modelId="{6ED46AE9-285F-4CD8-B936-FDCC3CF8E70B}" type="presParOf" srcId="{EE909DDD-604B-4902-832F-0D28C4D11C9D}" destId="{E49CF78A-E4BC-4C23-980C-653E28643608}" srcOrd="1" destOrd="0" presId="urn:microsoft.com/office/officeart/2008/layout/LinedList"/>
    <dgm:cxn modelId="{40746431-C085-4F4A-9D40-723A2CA7B165}" type="presParOf" srcId="{E49CF78A-E4BC-4C23-980C-653E28643608}" destId="{8C67571F-CA15-4CA2-A963-B1395F5CF7C1}" srcOrd="0" destOrd="0" presId="urn:microsoft.com/office/officeart/2008/layout/LinedList"/>
    <dgm:cxn modelId="{1C69B36F-AC18-4698-B3D3-F846D330FF75}" type="presParOf" srcId="{E49CF78A-E4BC-4C23-980C-653E28643608}" destId="{86E3091B-89F8-420A-9F64-0FE195413692}" srcOrd="1" destOrd="0" presId="urn:microsoft.com/office/officeart/2008/layout/LinedList"/>
    <dgm:cxn modelId="{366BABDB-18BE-42D9-9690-8E26541A1E98}" type="presParOf" srcId="{E49CF78A-E4BC-4C23-980C-653E28643608}" destId="{32202E54-D347-4A7D-BA78-46FB47072264}" srcOrd="2" destOrd="0" presId="urn:microsoft.com/office/officeart/2008/layout/LinedList"/>
    <dgm:cxn modelId="{4CE04130-1AEF-49BB-A25B-6FD7EBCCCC07}" type="presParOf" srcId="{EE909DDD-604B-4902-832F-0D28C4D11C9D}" destId="{92AB258A-CA6A-452D-A4DD-017470656193}" srcOrd="2" destOrd="0" presId="urn:microsoft.com/office/officeart/2008/layout/LinedList"/>
    <dgm:cxn modelId="{96E2E71E-19A0-457F-A9D8-9F2B75812EFF}" type="presParOf" srcId="{EE909DDD-604B-4902-832F-0D28C4D11C9D}" destId="{5383496D-820B-4B05-90FA-3DE249326035}" srcOrd="3" destOrd="0" presId="urn:microsoft.com/office/officeart/2008/layout/Lin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9C7529-FA43-4A3F-A363-96279402D860}"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49B14250-15BF-4CA5-91C5-84C3EF7A6D53}">
      <dgm:prSet custT="1"/>
      <dgm:spPr>
        <a:solidFill>
          <a:srgbClr val="7030A0"/>
        </a:solidFill>
      </dgm:spPr>
      <dgm:t>
        <a:bodyPr/>
        <a:lstStyle/>
        <a:p>
          <a:r>
            <a:rPr lang="en-US" sz="1400">
              <a:solidFill>
                <a:schemeClr val="bg1"/>
              </a:solidFill>
            </a:rPr>
            <a:t>Projects</a:t>
          </a:r>
        </a:p>
      </dgm:t>
    </dgm:pt>
    <dgm:pt modelId="{7FA1020E-A9B3-4A2B-9334-A3284C6FB931}" type="parTrans" cxnId="{E540CB32-75CA-441E-87B4-6268DD60DCBF}">
      <dgm:prSet/>
      <dgm:spPr/>
      <dgm:t>
        <a:bodyPr/>
        <a:lstStyle/>
        <a:p>
          <a:endParaRPr lang="en-US" sz="2000"/>
        </a:p>
      </dgm:t>
    </dgm:pt>
    <dgm:pt modelId="{6E31CC59-D00E-48B5-8ED2-3331359C4928}" type="sibTrans" cxnId="{E540CB32-75CA-441E-87B4-6268DD60DCBF}">
      <dgm:prSet/>
      <dgm:spPr/>
      <dgm:t>
        <a:bodyPr/>
        <a:lstStyle/>
        <a:p>
          <a:endParaRPr lang="en-US" sz="2000"/>
        </a:p>
      </dgm:t>
    </dgm:pt>
    <dgm:pt modelId="{1F500552-D076-4F88-914B-E29055370000}">
      <dgm:prSet custT="1"/>
      <dgm:spPr>
        <a:solidFill>
          <a:srgbClr val="7030A0"/>
        </a:solidFill>
      </dgm:spPr>
      <dgm:t>
        <a:bodyPr/>
        <a:lstStyle/>
        <a:p>
          <a:r>
            <a:rPr lang="en-US" sz="1400">
              <a:solidFill>
                <a:schemeClr val="bg1"/>
              </a:solidFill>
            </a:rPr>
            <a:t>Membership</a:t>
          </a:r>
        </a:p>
      </dgm:t>
    </dgm:pt>
    <dgm:pt modelId="{547E9973-4F2A-41A5-B927-72DFB8A1A0B3}" type="parTrans" cxnId="{DEF10858-E581-40D7-A192-0E0E5A790791}">
      <dgm:prSet/>
      <dgm:spPr/>
      <dgm:t>
        <a:bodyPr/>
        <a:lstStyle/>
        <a:p>
          <a:endParaRPr lang="en-US" sz="2000"/>
        </a:p>
      </dgm:t>
    </dgm:pt>
    <dgm:pt modelId="{9389AB27-F05B-4D12-BC44-5827B48FFCE2}" type="sibTrans" cxnId="{DEF10858-E581-40D7-A192-0E0E5A790791}">
      <dgm:prSet/>
      <dgm:spPr/>
      <dgm:t>
        <a:bodyPr/>
        <a:lstStyle/>
        <a:p>
          <a:endParaRPr lang="en-US" sz="2000"/>
        </a:p>
      </dgm:t>
    </dgm:pt>
    <dgm:pt modelId="{5ECA7207-56F7-4F2A-BFE1-AF049C3699DB}">
      <dgm:prSet custT="1"/>
      <dgm:spPr>
        <a:solidFill>
          <a:srgbClr val="7030A0"/>
        </a:solidFill>
      </dgm:spPr>
      <dgm:t>
        <a:bodyPr/>
        <a:lstStyle/>
        <a:p>
          <a:r>
            <a:rPr lang="en-US" sz="1400">
              <a:solidFill>
                <a:schemeClr val="bg1"/>
              </a:solidFill>
            </a:rPr>
            <a:t>Marketing</a:t>
          </a:r>
        </a:p>
      </dgm:t>
    </dgm:pt>
    <dgm:pt modelId="{67451003-AE1D-4904-8FE4-A9613DFF5107}" type="parTrans" cxnId="{43BE1882-2F77-4D7A-B8BD-59C99AA53E48}">
      <dgm:prSet/>
      <dgm:spPr/>
      <dgm:t>
        <a:bodyPr/>
        <a:lstStyle/>
        <a:p>
          <a:endParaRPr lang="en-US" sz="2000"/>
        </a:p>
      </dgm:t>
    </dgm:pt>
    <dgm:pt modelId="{A73CE333-B327-48FA-98B6-05145426CAE4}" type="sibTrans" cxnId="{43BE1882-2F77-4D7A-B8BD-59C99AA53E48}">
      <dgm:prSet/>
      <dgm:spPr/>
      <dgm:t>
        <a:bodyPr/>
        <a:lstStyle/>
        <a:p>
          <a:endParaRPr lang="en-US" sz="2000"/>
        </a:p>
      </dgm:t>
    </dgm:pt>
    <dgm:pt modelId="{ADA84328-B71D-4FCE-9929-100AC74F60B9}">
      <dgm:prSet custT="1"/>
      <dgm:spPr>
        <a:solidFill>
          <a:srgbClr val="7030A0"/>
        </a:solidFill>
      </dgm:spPr>
      <dgm:t>
        <a:bodyPr/>
        <a:lstStyle/>
        <a:p>
          <a:r>
            <a:rPr lang="en-US" sz="1400">
              <a:solidFill>
                <a:schemeClr val="bg1"/>
              </a:solidFill>
            </a:rPr>
            <a:t>Sponsorship</a:t>
          </a:r>
        </a:p>
      </dgm:t>
    </dgm:pt>
    <dgm:pt modelId="{4FD244B0-4F28-4A60-8360-BFC4C6FECB57}" type="parTrans" cxnId="{3BD02772-FEF4-4288-BBB2-97B326BABFB3}">
      <dgm:prSet/>
      <dgm:spPr/>
      <dgm:t>
        <a:bodyPr/>
        <a:lstStyle/>
        <a:p>
          <a:endParaRPr lang="en-US" sz="2000"/>
        </a:p>
      </dgm:t>
    </dgm:pt>
    <dgm:pt modelId="{49E17D23-2AA7-4DCC-A09D-2AC6A6CBE113}" type="sibTrans" cxnId="{3BD02772-FEF4-4288-BBB2-97B326BABFB3}">
      <dgm:prSet/>
      <dgm:spPr/>
      <dgm:t>
        <a:bodyPr/>
        <a:lstStyle/>
        <a:p>
          <a:endParaRPr lang="en-US" sz="2000"/>
        </a:p>
      </dgm:t>
    </dgm:pt>
    <dgm:pt modelId="{4C02EAD7-83D8-4929-81F5-F229D74ECB32}">
      <dgm:prSet phldr="0" custT="1"/>
      <dgm:spPr>
        <a:solidFill>
          <a:srgbClr val="7030A0"/>
        </a:solidFill>
      </dgm:spPr>
      <dgm:t>
        <a:bodyPr/>
        <a:lstStyle/>
        <a:p>
          <a:r>
            <a:rPr lang="en-US" sz="1400" b="0">
              <a:solidFill>
                <a:schemeClr val="bg1"/>
              </a:solidFill>
              <a:latin typeface="+mn-lt"/>
            </a:rPr>
            <a:t>Education</a:t>
          </a:r>
        </a:p>
      </dgm:t>
    </dgm:pt>
    <dgm:pt modelId="{DC8820D8-6CE0-4D53-BA77-89A0775B9F5A}" type="parTrans" cxnId="{8724FC15-DE14-4D25-A1ED-C4D78D335BD0}">
      <dgm:prSet/>
      <dgm:spPr/>
      <dgm:t>
        <a:bodyPr/>
        <a:lstStyle/>
        <a:p>
          <a:endParaRPr lang="en-US" sz="2000"/>
        </a:p>
      </dgm:t>
    </dgm:pt>
    <dgm:pt modelId="{66BF8DF2-997A-49AE-BB9B-C5983BEA42B2}" type="sibTrans" cxnId="{8724FC15-DE14-4D25-A1ED-C4D78D335BD0}">
      <dgm:prSet/>
      <dgm:spPr/>
      <dgm:t>
        <a:bodyPr/>
        <a:lstStyle/>
        <a:p>
          <a:endParaRPr lang="en-US" sz="2000"/>
        </a:p>
      </dgm:t>
    </dgm:pt>
    <dgm:pt modelId="{9967608C-D7F0-49A2-910E-82A8488F666C}">
      <dgm:prSet custT="1"/>
      <dgm:spPr>
        <a:solidFill>
          <a:srgbClr val="7030A0"/>
        </a:solidFill>
      </dgm:spPr>
      <dgm:t>
        <a:bodyPr/>
        <a:lstStyle/>
        <a:p>
          <a:r>
            <a:rPr lang="en-US" sz="1400">
              <a:solidFill>
                <a:schemeClr val="bg1"/>
              </a:solidFill>
            </a:rPr>
            <a:t>Outreach</a:t>
          </a:r>
        </a:p>
      </dgm:t>
    </dgm:pt>
    <dgm:pt modelId="{EA1FCEB2-5237-43B5-93EE-423B36A1EA61}" type="parTrans" cxnId="{02D99B14-9D3D-400F-BE64-91DDBB8493D8}">
      <dgm:prSet/>
      <dgm:spPr/>
      <dgm:t>
        <a:bodyPr/>
        <a:lstStyle/>
        <a:p>
          <a:endParaRPr lang="en-US" sz="2000"/>
        </a:p>
      </dgm:t>
    </dgm:pt>
    <dgm:pt modelId="{5565559D-4737-4E04-9CB5-E8B3E78D6924}" type="sibTrans" cxnId="{02D99B14-9D3D-400F-BE64-91DDBB8493D8}">
      <dgm:prSet/>
      <dgm:spPr/>
      <dgm:t>
        <a:bodyPr/>
        <a:lstStyle/>
        <a:p>
          <a:endParaRPr lang="en-US" sz="2000"/>
        </a:p>
      </dgm:t>
    </dgm:pt>
    <dgm:pt modelId="{21941A73-84B7-41F9-976B-5A78A3F85F85}">
      <dgm:prSet phldr="0" custT="1"/>
      <dgm:spPr>
        <a:solidFill>
          <a:srgbClr val="7030A0"/>
        </a:solidFill>
      </dgm:spPr>
      <dgm:t>
        <a:bodyPr/>
        <a:lstStyle/>
        <a:p>
          <a:r>
            <a:rPr lang="en-US" sz="1400" b="0">
              <a:solidFill>
                <a:schemeClr val="bg1"/>
              </a:solidFill>
              <a:latin typeface="+mn-lt"/>
            </a:rPr>
            <a:t>Executive</a:t>
          </a:r>
        </a:p>
      </dgm:t>
    </dgm:pt>
    <dgm:pt modelId="{0C3B4B23-2A92-4D46-A112-631E3B1B4F67}" type="parTrans" cxnId="{D5E633E9-E7EB-49AF-B4F3-556B0183CD76}">
      <dgm:prSet/>
      <dgm:spPr/>
      <dgm:t>
        <a:bodyPr/>
        <a:lstStyle/>
        <a:p>
          <a:endParaRPr lang="en-US" sz="2000"/>
        </a:p>
      </dgm:t>
    </dgm:pt>
    <dgm:pt modelId="{76F5BC03-0087-460E-9599-32422BCDC4B0}" type="sibTrans" cxnId="{D5E633E9-E7EB-49AF-B4F3-556B0183CD76}">
      <dgm:prSet/>
      <dgm:spPr/>
      <dgm:t>
        <a:bodyPr/>
        <a:lstStyle/>
        <a:p>
          <a:endParaRPr lang="en-US" sz="2000"/>
        </a:p>
      </dgm:t>
    </dgm:pt>
    <dgm:pt modelId="{342D4F13-CDD4-49F3-A88A-BCDBCCDA30E4}">
      <dgm:prSet custT="1"/>
      <dgm:spPr/>
      <dgm:t>
        <a:bodyPr/>
        <a:lstStyle/>
        <a:p>
          <a:r>
            <a:rPr lang="en-US" sz="1200" dirty="0"/>
            <a:t>Onboarding, governance, licensing, mentorships, project services</a:t>
          </a:r>
        </a:p>
      </dgm:t>
    </dgm:pt>
    <dgm:pt modelId="{79AEB9FD-6B1F-48FD-8BEF-F5EB4383AD0F}" type="parTrans" cxnId="{17063CF2-459B-44AD-A87C-3DAF375D7F4E}">
      <dgm:prSet/>
      <dgm:spPr/>
      <dgm:t>
        <a:bodyPr/>
        <a:lstStyle/>
        <a:p>
          <a:endParaRPr lang="en-US" sz="2000"/>
        </a:p>
      </dgm:t>
    </dgm:pt>
    <dgm:pt modelId="{EFF251FF-7E7E-4881-8A77-863ACBEA7C1E}" type="sibTrans" cxnId="{17063CF2-459B-44AD-A87C-3DAF375D7F4E}">
      <dgm:prSet/>
      <dgm:spPr/>
      <dgm:t>
        <a:bodyPr/>
        <a:lstStyle/>
        <a:p>
          <a:endParaRPr lang="en-US" sz="2000"/>
        </a:p>
      </dgm:t>
    </dgm:pt>
    <dgm:pt modelId="{99D7B1B3-AEDB-4550-8C35-D488DA991827}">
      <dgm:prSet custT="1"/>
      <dgm:spPr/>
      <dgm:t>
        <a:bodyPr/>
        <a:lstStyle/>
        <a:p>
          <a:r>
            <a:rPr lang="en-US" sz="1200"/>
            <a:t>Community activities, meetups, diversity</a:t>
          </a:r>
        </a:p>
      </dgm:t>
    </dgm:pt>
    <dgm:pt modelId="{1A5EC94A-E73E-4069-9CA2-39B18B7D467E}" type="parTrans" cxnId="{D44B59A3-7474-4325-91AD-8FAAFA621E16}">
      <dgm:prSet/>
      <dgm:spPr/>
      <dgm:t>
        <a:bodyPr/>
        <a:lstStyle/>
        <a:p>
          <a:endParaRPr lang="en-US" sz="2000"/>
        </a:p>
      </dgm:t>
    </dgm:pt>
    <dgm:pt modelId="{6B8EEDF3-B1B9-44C1-BA43-5A66C90C1488}" type="sibTrans" cxnId="{D44B59A3-7474-4325-91AD-8FAAFA621E16}">
      <dgm:prSet/>
      <dgm:spPr/>
      <dgm:t>
        <a:bodyPr/>
        <a:lstStyle/>
        <a:p>
          <a:endParaRPr lang="en-US" sz="2000"/>
        </a:p>
      </dgm:t>
    </dgm:pt>
    <dgm:pt modelId="{BCDCE2AB-231E-4381-8DF7-8E29A9761D57}">
      <dgm:prSet custT="1"/>
      <dgm:spPr/>
      <dgm:t>
        <a:bodyPr/>
        <a:lstStyle/>
        <a:p>
          <a:r>
            <a:rPr lang="en-US" sz="1200"/>
            <a:t>Member support, benefits, elections</a:t>
          </a:r>
        </a:p>
      </dgm:t>
    </dgm:pt>
    <dgm:pt modelId="{556553AD-920D-4CED-B0DD-DAB0878D50DE}" type="parTrans" cxnId="{167503D5-897C-498C-AFD2-8D1AA8364DD9}">
      <dgm:prSet/>
      <dgm:spPr/>
      <dgm:t>
        <a:bodyPr/>
        <a:lstStyle/>
        <a:p>
          <a:endParaRPr lang="en-US" sz="2000"/>
        </a:p>
      </dgm:t>
    </dgm:pt>
    <dgm:pt modelId="{2772B31F-AB9D-446A-AF9D-4B851D4211F9}" type="sibTrans" cxnId="{167503D5-897C-498C-AFD2-8D1AA8364DD9}">
      <dgm:prSet/>
      <dgm:spPr/>
      <dgm:t>
        <a:bodyPr/>
        <a:lstStyle/>
        <a:p>
          <a:endParaRPr lang="en-US" sz="2000"/>
        </a:p>
      </dgm:t>
    </dgm:pt>
    <dgm:pt modelId="{6A8F9567-BD47-4937-900E-6A28D33A3B33}">
      <dgm:prSet custT="1"/>
      <dgm:spPr/>
      <dgm:t>
        <a:bodyPr/>
        <a:lstStyle/>
        <a:p>
          <a:r>
            <a:rPr lang="en-US" sz="1200"/>
            <a:t>PR, project GTM, events, web presence, social, comms, SWAG</a:t>
          </a:r>
        </a:p>
      </dgm:t>
    </dgm:pt>
    <dgm:pt modelId="{D4B6CA04-1623-493A-A24A-FD7D93A7729A}" type="parTrans" cxnId="{A62BE88A-E3F3-43BD-8729-2890D29F69C4}">
      <dgm:prSet/>
      <dgm:spPr/>
      <dgm:t>
        <a:bodyPr/>
        <a:lstStyle/>
        <a:p>
          <a:endParaRPr lang="en-US" sz="2000"/>
        </a:p>
      </dgm:t>
    </dgm:pt>
    <dgm:pt modelId="{0732EB68-1CC2-4FDB-8819-D0C747D00D64}" type="sibTrans" cxnId="{A62BE88A-E3F3-43BD-8729-2890D29F69C4}">
      <dgm:prSet/>
      <dgm:spPr/>
      <dgm:t>
        <a:bodyPr/>
        <a:lstStyle/>
        <a:p>
          <a:endParaRPr lang="en-US" sz="2000"/>
        </a:p>
      </dgm:t>
    </dgm:pt>
    <dgm:pt modelId="{176C8672-3757-400C-AAB1-3BBFEC093D06}">
      <dgm:prSet custT="1"/>
      <dgm:spPr/>
      <dgm:t>
        <a:bodyPr/>
        <a:lstStyle/>
        <a:p>
          <a:r>
            <a:rPr lang="en-US" sz="1200"/>
            <a:t>Funding, Technical Steering Group</a:t>
          </a:r>
        </a:p>
      </dgm:t>
    </dgm:pt>
    <dgm:pt modelId="{FBD66C4E-3829-4DFC-8C15-0F1FCE32C7B5}" type="parTrans" cxnId="{E48A893F-7633-428A-BEBE-3C89C4BF1E0C}">
      <dgm:prSet/>
      <dgm:spPr/>
      <dgm:t>
        <a:bodyPr/>
        <a:lstStyle/>
        <a:p>
          <a:endParaRPr lang="en-US" sz="2000"/>
        </a:p>
      </dgm:t>
    </dgm:pt>
    <dgm:pt modelId="{CC73DC49-9044-4845-8A70-5307B175EA21}" type="sibTrans" cxnId="{E48A893F-7633-428A-BEBE-3C89C4BF1E0C}">
      <dgm:prSet/>
      <dgm:spPr/>
      <dgm:t>
        <a:bodyPr/>
        <a:lstStyle/>
        <a:p>
          <a:endParaRPr lang="en-US" sz="2000"/>
        </a:p>
      </dgm:t>
    </dgm:pt>
    <dgm:pt modelId="{0C372D50-4C88-41F1-A6EA-853ABBA883A0}">
      <dgm:prSet phldr="0" custT="1"/>
      <dgm:spPr/>
      <dgm:t>
        <a:bodyPr/>
        <a:lstStyle/>
        <a:p>
          <a:r>
            <a:rPr lang="en-US" sz="1200" b="0">
              <a:latin typeface="+mn-lt"/>
            </a:rPr>
            <a:t>.NET Foundation Academy, curriculum, scholarships </a:t>
          </a:r>
          <a:endParaRPr lang="en-US" sz="1200" b="0" dirty="0">
            <a:latin typeface="+mn-lt"/>
          </a:endParaRPr>
        </a:p>
      </dgm:t>
    </dgm:pt>
    <dgm:pt modelId="{4CC751F9-7FA0-4C67-9BE6-9D8C0CB0DADE}" type="parTrans" cxnId="{CBE7C1E7-7BCF-449E-A12E-E50732BDB253}">
      <dgm:prSet/>
      <dgm:spPr/>
      <dgm:t>
        <a:bodyPr/>
        <a:lstStyle/>
        <a:p>
          <a:endParaRPr lang="en-US" sz="2000"/>
        </a:p>
      </dgm:t>
    </dgm:pt>
    <dgm:pt modelId="{03AD380F-A602-4CEF-B57B-3313EEFD05D1}" type="sibTrans" cxnId="{CBE7C1E7-7BCF-449E-A12E-E50732BDB253}">
      <dgm:prSet/>
      <dgm:spPr/>
      <dgm:t>
        <a:bodyPr/>
        <a:lstStyle/>
        <a:p>
          <a:endParaRPr lang="en-US" sz="2000"/>
        </a:p>
      </dgm:t>
    </dgm:pt>
    <dgm:pt modelId="{B474F67C-D982-49FE-A55E-1F5955548566}">
      <dgm:prSet phldr="0" custT="1"/>
      <dgm:spPr/>
      <dgm:t>
        <a:bodyPr/>
        <a:lstStyle/>
        <a:p>
          <a:r>
            <a:rPr lang="en-US" sz="1200" b="0">
              <a:latin typeface="+mn-lt"/>
            </a:rPr>
            <a:t>Processes, “Running the business”</a:t>
          </a:r>
        </a:p>
      </dgm:t>
    </dgm:pt>
    <dgm:pt modelId="{144BFF4E-921C-4374-8B72-828A8030AE2F}" type="parTrans" cxnId="{9D040054-37D3-40A2-89A9-41E930757814}">
      <dgm:prSet/>
      <dgm:spPr/>
      <dgm:t>
        <a:bodyPr/>
        <a:lstStyle/>
        <a:p>
          <a:endParaRPr lang="en-US" sz="2000"/>
        </a:p>
      </dgm:t>
    </dgm:pt>
    <dgm:pt modelId="{364BA9D4-67CD-4FAB-812C-BB79DB211D65}" type="sibTrans" cxnId="{9D040054-37D3-40A2-89A9-41E930757814}">
      <dgm:prSet/>
      <dgm:spPr/>
      <dgm:t>
        <a:bodyPr/>
        <a:lstStyle/>
        <a:p>
          <a:endParaRPr lang="en-US" sz="2000"/>
        </a:p>
      </dgm:t>
    </dgm:pt>
    <dgm:pt modelId="{DD929D67-4808-49C5-8810-546D20C6639D}" type="pres">
      <dgm:prSet presAssocID="{C69C7529-FA43-4A3F-A363-96279402D860}" presName="vert0" presStyleCnt="0">
        <dgm:presLayoutVars>
          <dgm:dir/>
          <dgm:animOne val="branch"/>
          <dgm:animLvl val="lvl"/>
        </dgm:presLayoutVars>
      </dgm:prSet>
      <dgm:spPr/>
    </dgm:pt>
    <dgm:pt modelId="{6182F9CB-1292-4340-AA9E-A0E90ABE9760}" type="pres">
      <dgm:prSet presAssocID="{49B14250-15BF-4CA5-91C5-84C3EF7A6D53}" presName="thickLine" presStyleLbl="alignNode1" presStyleIdx="0" presStyleCnt="7"/>
      <dgm:spPr/>
    </dgm:pt>
    <dgm:pt modelId="{46B739BE-7716-449A-840D-FD93DB85751C}" type="pres">
      <dgm:prSet presAssocID="{49B14250-15BF-4CA5-91C5-84C3EF7A6D53}" presName="horz1" presStyleCnt="0"/>
      <dgm:spPr/>
    </dgm:pt>
    <dgm:pt modelId="{A4575047-B329-4446-8A1B-4036BF3DEBAC}" type="pres">
      <dgm:prSet presAssocID="{49B14250-15BF-4CA5-91C5-84C3EF7A6D53}" presName="tx1" presStyleLbl="revTx" presStyleIdx="0" presStyleCnt="14"/>
      <dgm:spPr/>
    </dgm:pt>
    <dgm:pt modelId="{A6394C0F-2ED6-4D0D-B7A0-4EC6E8880A69}" type="pres">
      <dgm:prSet presAssocID="{49B14250-15BF-4CA5-91C5-84C3EF7A6D53}" presName="vert1" presStyleCnt="0"/>
      <dgm:spPr/>
    </dgm:pt>
    <dgm:pt modelId="{E69A22B0-AD4D-42DE-BE08-153151CFEFFD}" type="pres">
      <dgm:prSet presAssocID="{342D4F13-CDD4-49F3-A88A-BCDBCCDA30E4}" presName="vertSpace2a" presStyleCnt="0"/>
      <dgm:spPr/>
    </dgm:pt>
    <dgm:pt modelId="{25DCCCAD-0664-4B38-8973-00EF3F07056A}" type="pres">
      <dgm:prSet presAssocID="{342D4F13-CDD4-49F3-A88A-BCDBCCDA30E4}" presName="horz2" presStyleCnt="0"/>
      <dgm:spPr/>
    </dgm:pt>
    <dgm:pt modelId="{6EBEE38E-BE96-411B-855F-D505D730FEEF}" type="pres">
      <dgm:prSet presAssocID="{342D4F13-CDD4-49F3-A88A-BCDBCCDA30E4}" presName="horzSpace2" presStyleCnt="0"/>
      <dgm:spPr/>
    </dgm:pt>
    <dgm:pt modelId="{F2588ADC-6F2C-4917-8AD5-918F9BDB4E58}" type="pres">
      <dgm:prSet presAssocID="{342D4F13-CDD4-49F3-A88A-BCDBCCDA30E4}" presName="tx2" presStyleLbl="revTx" presStyleIdx="1" presStyleCnt="14"/>
      <dgm:spPr/>
    </dgm:pt>
    <dgm:pt modelId="{D6D757DC-FF6F-4122-8EC6-6BAF03A5238E}" type="pres">
      <dgm:prSet presAssocID="{342D4F13-CDD4-49F3-A88A-BCDBCCDA30E4}" presName="vert2" presStyleCnt="0"/>
      <dgm:spPr/>
    </dgm:pt>
    <dgm:pt modelId="{159007A4-75BB-4AB4-A109-604BCCB9193C}" type="pres">
      <dgm:prSet presAssocID="{342D4F13-CDD4-49F3-A88A-BCDBCCDA30E4}" presName="thinLine2b" presStyleLbl="callout" presStyleIdx="0" presStyleCnt="7"/>
      <dgm:spPr>
        <a:ln>
          <a:noFill/>
        </a:ln>
      </dgm:spPr>
    </dgm:pt>
    <dgm:pt modelId="{D92508AE-976B-4FFA-97E5-DF2383E99D11}" type="pres">
      <dgm:prSet presAssocID="{342D4F13-CDD4-49F3-A88A-BCDBCCDA30E4}" presName="vertSpace2b" presStyleCnt="0"/>
      <dgm:spPr/>
    </dgm:pt>
    <dgm:pt modelId="{EC35D537-7D14-466A-B1A4-37F3B2BAE868}" type="pres">
      <dgm:prSet presAssocID="{9967608C-D7F0-49A2-910E-82A8488F666C}" presName="thickLine" presStyleLbl="alignNode1" presStyleIdx="1" presStyleCnt="7"/>
      <dgm:spPr/>
    </dgm:pt>
    <dgm:pt modelId="{F21B2B7F-31B5-4862-A2BF-1C8DED694274}" type="pres">
      <dgm:prSet presAssocID="{9967608C-D7F0-49A2-910E-82A8488F666C}" presName="horz1" presStyleCnt="0"/>
      <dgm:spPr/>
    </dgm:pt>
    <dgm:pt modelId="{CA914E86-F93F-4F0B-A0F4-4C84550B3705}" type="pres">
      <dgm:prSet presAssocID="{9967608C-D7F0-49A2-910E-82A8488F666C}" presName="tx1" presStyleLbl="revTx" presStyleIdx="2" presStyleCnt="14"/>
      <dgm:spPr/>
    </dgm:pt>
    <dgm:pt modelId="{3AFF3867-8C0D-4615-83F4-C0CB58B1BF26}" type="pres">
      <dgm:prSet presAssocID="{9967608C-D7F0-49A2-910E-82A8488F666C}" presName="vert1" presStyleCnt="0"/>
      <dgm:spPr/>
    </dgm:pt>
    <dgm:pt modelId="{1B81F646-D5E5-4E87-AB24-29F7EBCEEBD4}" type="pres">
      <dgm:prSet presAssocID="{99D7B1B3-AEDB-4550-8C35-D488DA991827}" presName="vertSpace2a" presStyleCnt="0"/>
      <dgm:spPr/>
    </dgm:pt>
    <dgm:pt modelId="{FF183CD4-6804-4F08-BA38-F1ED2D4C280C}" type="pres">
      <dgm:prSet presAssocID="{99D7B1B3-AEDB-4550-8C35-D488DA991827}" presName="horz2" presStyleCnt="0"/>
      <dgm:spPr/>
    </dgm:pt>
    <dgm:pt modelId="{6DCE8B5C-C415-437B-9C07-AD360796BCCD}" type="pres">
      <dgm:prSet presAssocID="{99D7B1B3-AEDB-4550-8C35-D488DA991827}" presName="horzSpace2" presStyleCnt="0"/>
      <dgm:spPr/>
    </dgm:pt>
    <dgm:pt modelId="{080EB506-7B28-4FAA-BA9F-80FDE13B71D2}" type="pres">
      <dgm:prSet presAssocID="{99D7B1B3-AEDB-4550-8C35-D488DA991827}" presName="tx2" presStyleLbl="revTx" presStyleIdx="3" presStyleCnt="14"/>
      <dgm:spPr/>
    </dgm:pt>
    <dgm:pt modelId="{2B618BA6-751E-4E2B-AE06-76FE55676CD0}" type="pres">
      <dgm:prSet presAssocID="{99D7B1B3-AEDB-4550-8C35-D488DA991827}" presName="vert2" presStyleCnt="0"/>
      <dgm:spPr/>
    </dgm:pt>
    <dgm:pt modelId="{A18E912E-79FF-4789-873D-B5EB8979F5FB}" type="pres">
      <dgm:prSet presAssocID="{99D7B1B3-AEDB-4550-8C35-D488DA991827}" presName="thinLine2b" presStyleLbl="callout" presStyleIdx="1" presStyleCnt="7"/>
      <dgm:spPr>
        <a:ln>
          <a:noFill/>
        </a:ln>
      </dgm:spPr>
    </dgm:pt>
    <dgm:pt modelId="{89449365-A2D9-4C1B-AB8F-A31778CA7158}" type="pres">
      <dgm:prSet presAssocID="{99D7B1B3-AEDB-4550-8C35-D488DA991827}" presName="vertSpace2b" presStyleCnt="0"/>
      <dgm:spPr/>
    </dgm:pt>
    <dgm:pt modelId="{714F4057-1505-4C53-8CA4-83CB6166A94A}" type="pres">
      <dgm:prSet presAssocID="{1F500552-D076-4F88-914B-E29055370000}" presName="thickLine" presStyleLbl="alignNode1" presStyleIdx="2" presStyleCnt="7"/>
      <dgm:spPr/>
    </dgm:pt>
    <dgm:pt modelId="{6E5CC9E2-B58C-4505-ACA3-DF031C3A94EC}" type="pres">
      <dgm:prSet presAssocID="{1F500552-D076-4F88-914B-E29055370000}" presName="horz1" presStyleCnt="0"/>
      <dgm:spPr/>
    </dgm:pt>
    <dgm:pt modelId="{6283C33C-52C5-4B75-8863-B8FA4E30FB64}" type="pres">
      <dgm:prSet presAssocID="{1F500552-D076-4F88-914B-E29055370000}" presName="tx1" presStyleLbl="revTx" presStyleIdx="4" presStyleCnt="14"/>
      <dgm:spPr/>
    </dgm:pt>
    <dgm:pt modelId="{7669E013-469D-429B-9E89-E09B774B6BE7}" type="pres">
      <dgm:prSet presAssocID="{1F500552-D076-4F88-914B-E29055370000}" presName="vert1" presStyleCnt="0"/>
      <dgm:spPr/>
    </dgm:pt>
    <dgm:pt modelId="{85F49006-9803-4EC3-B04F-107B9DC13F40}" type="pres">
      <dgm:prSet presAssocID="{BCDCE2AB-231E-4381-8DF7-8E29A9761D57}" presName="vertSpace2a" presStyleCnt="0"/>
      <dgm:spPr/>
    </dgm:pt>
    <dgm:pt modelId="{54B05321-A303-4C25-84DC-73BD02105758}" type="pres">
      <dgm:prSet presAssocID="{BCDCE2AB-231E-4381-8DF7-8E29A9761D57}" presName="horz2" presStyleCnt="0"/>
      <dgm:spPr/>
    </dgm:pt>
    <dgm:pt modelId="{05FA234F-9E7B-4306-9972-A6429B8DD253}" type="pres">
      <dgm:prSet presAssocID="{BCDCE2AB-231E-4381-8DF7-8E29A9761D57}" presName="horzSpace2" presStyleCnt="0"/>
      <dgm:spPr/>
    </dgm:pt>
    <dgm:pt modelId="{E1BABAA3-A481-4EC5-BEE3-2C94AD5105BB}" type="pres">
      <dgm:prSet presAssocID="{BCDCE2AB-231E-4381-8DF7-8E29A9761D57}" presName="tx2" presStyleLbl="revTx" presStyleIdx="5" presStyleCnt="14"/>
      <dgm:spPr/>
    </dgm:pt>
    <dgm:pt modelId="{17B3BF14-D461-42F4-A16A-A720A6181D7A}" type="pres">
      <dgm:prSet presAssocID="{BCDCE2AB-231E-4381-8DF7-8E29A9761D57}" presName="vert2" presStyleCnt="0"/>
      <dgm:spPr/>
    </dgm:pt>
    <dgm:pt modelId="{BE42C5A9-9CD7-495D-8D5E-3EA738D552F5}" type="pres">
      <dgm:prSet presAssocID="{BCDCE2AB-231E-4381-8DF7-8E29A9761D57}" presName="thinLine2b" presStyleLbl="callout" presStyleIdx="2" presStyleCnt="7"/>
      <dgm:spPr>
        <a:ln>
          <a:noFill/>
        </a:ln>
      </dgm:spPr>
    </dgm:pt>
    <dgm:pt modelId="{A1A7E7E4-C6F1-4B5B-B6F2-3DF9D24E902F}" type="pres">
      <dgm:prSet presAssocID="{BCDCE2AB-231E-4381-8DF7-8E29A9761D57}" presName="vertSpace2b" presStyleCnt="0"/>
      <dgm:spPr/>
    </dgm:pt>
    <dgm:pt modelId="{B313FF68-A138-42B1-971A-D622EB3F9C47}" type="pres">
      <dgm:prSet presAssocID="{5ECA7207-56F7-4F2A-BFE1-AF049C3699DB}" presName="thickLine" presStyleLbl="alignNode1" presStyleIdx="3" presStyleCnt="7"/>
      <dgm:spPr/>
    </dgm:pt>
    <dgm:pt modelId="{29986199-4F79-42E6-B6C8-357166365CE2}" type="pres">
      <dgm:prSet presAssocID="{5ECA7207-56F7-4F2A-BFE1-AF049C3699DB}" presName="horz1" presStyleCnt="0"/>
      <dgm:spPr/>
    </dgm:pt>
    <dgm:pt modelId="{DE98F99A-D544-416F-B1D9-E1EC0764B571}" type="pres">
      <dgm:prSet presAssocID="{5ECA7207-56F7-4F2A-BFE1-AF049C3699DB}" presName="tx1" presStyleLbl="revTx" presStyleIdx="6" presStyleCnt="14"/>
      <dgm:spPr/>
    </dgm:pt>
    <dgm:pt modelId="{3A63E7A4-EFC0-43C1-A7AE-9B1CCEF379CB}" type="pres">
      <dgm:prSet presAssocID="{5ECA7207-56F7-4F2A-BFE1-AF049C3699DB}" presName="vert1" presStyleCnt="0"/>
      <dgm:spPr/>
    </dgm:pt>
    <dgm:pt modelId="{3F5246ED-329E-4E21-95A6-87BCCD7603FE}" type="pres">
      <dgm:prSet presAssocID="{6A8F9567-BD47-4937-900E-6A28D33A3B33}" presName="vertSpace2a" presStyleCnt="0"/>
      <dgm:spPr/>
    </dgm:pt>
    <dgm:pt modelId="{F6805C72-2AEE-46E6-B07B-085D31E0E7F6}" type="pres">
      <dgm:prSet presAssocID="{6A8F9567-BD47-4937-900E-6A28D33A3B33}" presName="horz2" presStyleCnt="0"/>
      <dgm:spPr/>
    </dgm:pt>
    <dgm:pt modelId="{1F298BDD-490F-4D37-89CA-3D83F34E9DC7}" type="pres">
      <dgm:prSet presAssocID="{6A8F9567-BD47-4937-900E-6A28D33A3B33}" presName="horzSpace2" presStyleCnt="0"/>
      <dgm:spPr/>
    </dgm:pt>
    <dgm:pt modelId="{0C7E2B28-A1A6-4503-8DE6-E08C915C0CC1}" type="pres">
      <dgm:prSet presAssocID="{6A8F9567-BD47-4937-900E-6A28D33A3B33}" presName="tx2" presStyleLbl="revTx" presStyleIdx="7" presStyleCnt="14"/>
      <dgm:spPr/>
    </dgm:pt>
    <dgm:pt modelId="{BADCAD66-8EF1-43E1-9BC2-2637E1E7014F}" type="pres">
      <dgm:prSet presAssocID="{6A8F9567-BD47-4937-900E-6A28D33A3B33}" presName="vert2" presStyleCnt="0"/>
      <dgm:spPr/>
    </dgm:pt>
    <dgm:pt modelId="{F6ED41F8-E5AC-434C-9E3A-2607D478BC01}" type="pres">
      <dgm:prSet presAssocID="{6A8F9567-BD47-4937-900E-6A28D33A3B33}" presName="thinLine2b" presStyleLbl="callout" presStyleIdx="3" presStyleCnt="7"/>
      <dgm:spPr>
        <a:ln>
          <a:noFill/>
        </a:ln>
      </dgm:spPr>
    </dgm:pt>
    <dgm:pt modelId="{677F0993-B8A4-4699-942E-49A872D4D079}" type="pres">
      <dgm:prSet presAssocID="{6A8F9567-BD47-4937-900E-6A28D33A3B33}" presName="vertSpace2b" presStyleCnt="0"/>
      <dgm:spPr/>
    </dgm:pt>
    <dgm:pt modelId="{F2ABD024-EEAE-4D42-8A68-A505F5E36121}" type="pres">
      <dgm:prSet presAssocID="{ADA84328-B71D-4FCE-9929-100AC74F60B9}" presName="thickLine" presStyleLbl="alignNode1" presStyleIdx="4" presStyleCnt="7"/>
      <dgm:spPr/>
    </dgm:pt>
    <dgm:pt modelId="{9BE01F79-42D9-46FB-AE70-53FD52106D11}" type="pres">
      <dgm:prSet presAssocID="{ADA84328-B71D-4FCE-9929-100AC74F60B9}" presName="horz1" presStyleCnt="0"/>
      <dgm:spPr/>
    </dgm:pt>
    <dgm:pt modelId="{2C1CC69C-2C65-4BFA-8C4A-C3F4B1CB0D2C}" type="pres">
      <dgm:prSet presAssocID="{ADA84328-B71D-4FCE-9929-100AC74F60B9}" presName="tx1" presStyleLbl="revTx" presStyleIdx="8" presStyleCnt="14"/>
      <dgm:spPr/>
    </dgm:pt>
    <dgm:pt modelId="{546ECFA3-F272-4E6D-AA93-AE2DF2F0A5DD}" type="pres">
      <dgm:prSet presAssocID="{ADA84328-B71D-4FCE-9929-100AC74F60B9}" presName="vert1" presStyleCnt="0"/>
      <dgm:spPr/>
    </dgm:pt>
    <dgm:pt modelId="{48956D3A-2DC1-4EE5-8D8F-304ED5CC89D3}" type="pres">
      <dgm:prSet presAssocID="{176C8672-3757-400C-AAB1-3BBFEC093D06}" presName="vertSpace2a" presStyleCnt="0"/>
      <dgm:spPr/>
    </dgm:pt>
    <dgm:pt modelId="{E92D8C6F-716E-493E-9721-EFB0813BB5F6}" type="pres">
      <dgm:prSet presAssocID="{176C8672-3757-400C-AAB1-3BBFEC093D06}" presName="horz2" presStyleCnt="0"/>
      <dgm:spPr/>
    </dgm:pt>
    <dgm:pt modelId="{DDFC384E-3114-4902-9993-EA6AEEA8DED2}" type="pres">
      <dgm:prSet presAssocID="{176C8672-3757-400C-AAB1-3BBFEC093D06}" presName="horzSpace2" presStyleCnt="0"/>
      <dgm:spPr/>
    </dgm:pt>
    <dgm:pt modelId="{40829004-B64A-437B-84DF-1EEC03FE12C9}" type="pres">
      <dgm:prSet presAssocID="{176C8672-3757-400C-AAB1-3BBFEC093D06}" presName="tx2" presStyleLbl="revTx" presStyleIdx="9" presStyleCnt="14"/>
      <dgm:spPr/>
    </dgm:pt>
    <dgm:pt modelId="{7E8E0A39-DA46-49AD-AD00-8C84B4432A1B}" type="pres">
      <dgm:prSet presAssocID="{176C8672-3757-400C-AAB1-3BBFEC093D06}" presName="vert2" presStyleCnt="0"/>
      <dgm:spPr/>
    </dgm:pt>
    <dgm:pt modelId="{6B0DD8F7-50E2-4296-84DC-908F1CD4EDD9}" type="pres">
      <dgm:prSet presAssocID="{176C8672-3757-400C-AAB1-3BBFEC093D06}" presName="thinLine2b" presStyleLbl="callout" presStyleIdx="4" presStyleCnt="7"/>
      <dgm:spPr>
        <a:ln>
          <a:noFill/>
        </a:ln>
      </dgm:spPr>
    </dgm:pt>
    <dgm:pt modelId="{9890DF65-3E19-4914-92C6-3A1B7309654D}" type="pres">
      <dgm:prSet presAssocID="{176C8672-3757-400C-AAB1-3BBFEC093D06}" presName="vertSpace2b" presStyleCnt="0"/>
      <dgm:spPr/>
    </dgm:pt>
    <dgm:pt modelId="{00BF9093-5AE9-42B7-B00A-6ACFE34EC323}" type="pres">
      <dgm:prSet presAssocID="{4C02EAD7-83D8-4929-81F5-F229D74ECB32}" presName="thickLine" presStyleLbl="alignNode1" presStyleIdx="5" presStyleCnt="7"/>
      <dgm:spPr/>
    </dgm:pt>
    <dgm:pt modelId="{B92B799D-F5C2-46FC-A40A-441D96461DC5}" type="pres">
      <dgm:prSet presAssocID="{4C02EAD7-83D8-4929-81F5-F229D74ECB32}" presName="horz1" presStyleCnt="0"/>
      <dgm:spPr/>
    </dgm:pt>
    <dgm:pt modelId="{5A38BEFE-9CDD-459E-884C-86DC7A311C7C}" type="pres">
      <dgm:prSet presAssocID="{4C02EAD7-83D8-4929-81F5-F229D74ECB32}" presName="tx1" presStyleLbl="revTx" presStyleIdx="10" presStyleCnt="14"/>
      <dgm:spPr/>
    </dgm:pt>
    <dgm:pt modelId="{EE909DDD-604B-4902-832F-0D28C4D11C9D}" type="pres">
      <dgm:prSet presAssocID="{4C02EAD7-83D8-4929-81F5-F229D74ECB32}" presName="vert1" presStyleCnt="0"/>
      <dgm:spPr/>
    </dgm:pt>
    <dgm:pt modelId="{396530AD-3E5E-44F3-A524-35D99FA69FF8}" type="pres">
      <dgm:prSet presAssocID="{0C372D50-4C88-41F1-A6EA-853ABBA883A0}" presName="vertSpace2a" presStyleCnt="0"/>
      <dgm:spPr/>
    </dgm:pt>
    <dgm:pt modelId="{E49CF78A-E4BC-4C23-980C-653E28643608}" type="pres">
      <dgm:prSet presAssocID="{0C372D50-4C88-41F1-A6EA-853ABBA883A0}" presName="horz2" presStyleCnt="0"/>
      <dgm:spPr/>
    </dgm:pt>
    <dgm:pt modelId="{8C67571F-CA15-4CA2-A963-B1395F5CF7C1}" type="pres">
      <dgm:prSet presAssocID="{0C372D50-4C88-41F1-A6EA-853ABBA883A0}" presName="horzSpace2" presStyleCnt="0"/>
      <dgm:spPr/>
    </dgm:pt>
    <dgm:pt modelId="{86E3091B-89F8-420A-9F64-0FE195413692}" type="pres">
      <dgm:prSet presAssocID="{0C372D50-4C88-41F1-A6EA-853ABBA883A0}" presName="tx2" presStyleLbl="revTx" presStyleIdx="11" presStyleCnt="14"/>
      <dgm:spPr/>
    </dgm:pt>
    <dgm:pt modelId="{32202E54-D347-4A7D-BA78-46FB47072264}" type="pres">
      <dgm:prSet presAssocID="{0C372D50-4C88-41F1-A6EA-853ABBA883A0}" presName="vert2" presStyleCnt="0"/>
      <dgm:spPr/>
    </dgm:pt>
    <dgm:pt modelId="{92AB258A-CA6A-452D-A4DD-017470656193}" type="pres">
      <dgm:prSet presAssocID="{0C372D50-4C88-41F1-A6EA-853ABBA883A0}" presName="thinLine2b" presStyleLbl="callout" presStyleIdx="5" presStyleCnt="7"/>
      <dgm:spPr>
        <a:ln>
          <a:noFill/>
        </a:ln>
      </dgm:spPr>
    </dgm:pt>
    <dgm:pt modelId="{5383496D-820B-4B05-90FA-3DE249326035}" type="pres">
      <dgm:prSet presAssocID="{0C372D50-4C88-41F1-A6EA-853ABBA883A0}" presName="vertSpace2b" presStyleCnt="0"/>
      <dgm:spPr/>
    </dgm:pt>
    <dgm:pt modelId="{C9CBA4B0-8D8E-49BA-B57A-4468041DB155}" type="pres">
      <dgm:prSet presAssocID="{21941A73-84B7-41F9-976B-5A78A3F85F85}" presName="thickLine" presStyleLbl="alignNode1" presStyleIdx="6" presStyleCnt="7"/>
      <dgm:spPr/>
    </dgm:pt>
    <dgm:pt modelId="{0ACE7711-B73D-48C7-8C6C-7EEE2B81F1E7}" type="pres">
      <dgm:prSet presAssocID="{21941A73-84B7-41F9-976B-5A78A3F85F85}" presName="horz1" presStyleCnt="0"/>
      <dgm:spPr/>
    </dgm:pt>
    <dgm:pt modelId="{F1EC19FD-A5BD-4EAD-AF88-BF7B4ACF7B53}" type="pres">
      <dgm:prSet presAssocID="{21941A73-84B7-41F9-976B-5A78A3F85F85}" presName="tx1" presStyleLbl="revTx" presStyleIdx="12" presStyleCnt="14"/>
      <dgm:spPr/>
    </dgm:pt>
    <dgm:pt modelId="{5529BF18-21D5-4509-8390-E9E5629F521C}" type="pres">
      <dgm:prSet presAssocID="{21941A73-84B7-41F9-976B-5A78A3F85F85}" presName="vert1" presStyleCnt="0"/>
      <dgm:spPr/>
    </dgm:pt>
    <dgm:pt modelId="{C5AE944C-8189-485D-9B58-D5332ED48915}" type="pres">
      <dgm:prSet presAssocID="{B474F67C-D982-49FE-A55E-1F5955548566}" presName="vertSpace2a" presStyleCnt="0"/>
      <dgm:spPr/>
    </dgm:pt>
    <dgm:pt modelId="{86606380-CB32-4AD5-BC19-C7C83910F855}" type="pres">
      <dgm:prSet presAssocID="{B474F67C-D982-49FE-A55E-1F5955548566}" presName="horz2" presStyleCnt="0"/>
      <dgm:spPr/>
    </dgm:pt>
    <dgm:pt modelId="{8FA6BB70-47DF-4560-93B4-0C80E37EF26F}" type="pres">
      <dgm:prSet presAssocID="{B474F67C-D982-49FE-A55E-1F5955548566}" presName="horzSpace2" presStyleCnt="0"/>
      <dgm:spPr/>
    </dgm:pt>
    <dgm:pt modelId="{2E332815-24C4-4559-98D5-992F29362F55}" type="pres">
      <dgm:prSet presAssocID="{B474F67C-D982-49FE-A55E-1F5955548566}" presName="tx2" presStyleLbl="revTx" presStyleIdx="13" presStyleCnt="14"/>
      <dgm:spPr/>
    </dgm:pt>
    <dgm:pt modelId="{7F20C2A1-61A0-49B4-9555-DAA85AE96B6C}" type="pres">
      <dgm:prSet presAssocID="{B474F67C-D982-49FE-A55E-1F5955548566}" presName="vert2" presStyleCnt="0"/>
      <dgm:spPr/>
    </dgm:pt>
    <dgm:pt modelId="{8727BFD8-188C-409A-9005-6CEA6AB92E40}" type="pres">
      <dgm:prSet presAssocID="{B474F67C-D982-49FE-A55E-1F5955548566}" presName="thinLine2b" presStyleLbl="callout" presStyleIdx="6" presStyleCnt="7" custLinFactNeighborY="77885"/>
      <dgm:spPr>
        <a:ln>
          <a:solidFill>
            <a:schemeClr val="tx2"/>
          </a:solidFill>
        </a:ln>
      </dgm:spPr>
    </dgm:pt>
    <dgm:pt modelId="{A7DCF314-C0C5-435C-AE51-FD2501E83126}" type="pres">
      <dgm:prSet presAssocID="{B474F67C-D982-49FE-A55E-1F5955548566}" presName="vertSpace2b" presStyleCnt="0"/>
      <dgm:spPr/>
    </dgm:pt>
  </dgm:ptLst>
  <dgm:cxnLst>
    <dgm:cxn modelId="{CD377510-E5B3-4BA9-80C7-20AC471FA653}" type="presOf" srcId="{C69C7529-FA43-4A3F-A363-96279402D860}" destId="{DD929D67-4808-49C5-8810-546D20C6639D}" srcOrd="0" destOrd="0" presId="urn:microsoft.com/office/officeart/2008/layout/LinedList"/>
    <dgm:cxn modelId="{02D99B14-9D3D-400F-BE64-91DDBB8493D8}" srcId="{C69C7529-FA43-4A3F-A363-96279402D860}" destId="{9967608C-D7F0-49A2-910E-82A8488F666C}" srcOrd="1" destOrd="0" parTransId="{EA1FCEB2-5237-43B5-93EE-423B36A1EA61}" sibTransId="{5565559D-4737-4E04-9CB5-E8B3E78D6924}"/>
    <dgm:cxn modelId="{9A636D15-DA83-461F-ACFA-D6534F73F16B}" type="presOf" srcId="{342D4F13-CDD4-49F3-A88A-BCDBCCDA30E4}" destId="{F2588ADC-6F2C-4917-8AD5-918F9BDB4E58}" srcOrd="0" destOrd="0" presId="urn:microsoft.com/office/officeart/2008/layout/LinedList"/>
    <dgm:cxn modelId="{8724FC15-DE14-4D25-A1ED-C4D78D335BD0}" srcId="{C69C7529-FA43-4A3F-A363-96279402D860}" destId="{4C02EAD7-83D8-4929-81F5-F229D74ECB32}" srcOrd="5" destOrd="0" parTransId="{DC8820D8-6CE0-4D53-BA77-89A0775B9F5A}" sibTransId="{66BF8DF2-997A-49AE-BB9B-C5983BEA42B2}"/>
    <dgm:cxn modelId="{7FD5CF30-3893-4B50-86E3-DE2D27E82654}" type="presOf" srcId="{6A8F9567-BD47-4937-900E-6A28D33A3B33}" destId="{0C7E2B28-A1A6-4503-8DE6-E08C915C0CC1}" srcOrd="0" destOrd="0" presId="urn:microsoft.com/office/officeart/2008/layout/LinedList"/>
    <dgm:cxn modelId="{E540CB32-75CA-441E-87B4-6268DD60DCBF}" srcId="{C69C7529-FA43-4A3F-A363-96279402D860}" destId="{49B14250-15BF-4CA5-91C5-84C3EF7A6D53}" srcOrd="0" destOrd="0" parTransId="{7FA1020E-A9B3-4A2B-9334-A3284C6FB931}" sibTransId="{6E31CC59-D00E-48B5-8ED2-3331359C4928}"/>
    <dgm:cxn modelId="{E48A893F-7633-428A-BEBE-3C89C4BF1E0C}" srcId="{ADA84328-B71D-4FCE-9929-100AC74F60B9}" destId="{176C8672-3757-400C-AAB1-3BBFEC093D06}" srcOrd="0" destOrd="0" parTransId="{FBD66C4E-3829-4DFC-8C15-0F1FCE32C7B5}" sibTransId="{CC73DC49-9044-4845-8A70-5307B175EA21}"/>
    <dgm:cxn modelId="{1891DE41-9935-4AB4-BB94-B3142066AEF6}" type="presOf" srcId="{1F500552-D076-4F88-914B-E29055370000}" destId="{6283C33C-52C5-4B75-8863-B8FA4E30FB64}" srcOrd="0" destOrd="0" presId="urn:microsoft.com/office/officeart/2008/layout/LinedList"/>
    <dgm:cxn modelId="{3BD02772-FEF4-4288-BBB2-97B326BABFB3}" srcId="{C69C7529-FA43-4A3F-A363-96279402D860}" destId="{ADA84328-B71D-4FCE-9929-100AC74F60B9}" srcOrd="4" destOrd="0" parTransId="{4FD244B0-4F28-4A60-8360-BFC4C6FECB57}" sibTransId="{49E17D23-2AA7-4DCC-A09D-2AC6A6CBE113}"/>
    <dgm:cxn modelId="{39D25252-EE28-4456-BF27-FEE7D73616DD}" type="presOf" srcId="{B474F67C-D982-49FE-A55E-1F5955548566}" destId="{2E332815-24C4-4559-98D5-992F29362F55}" srcOrd="0" destOrd="0" presId="urn:microsoft.com/office/officeart/2008/layout/LinedList"/>
    <dgm:cxn modelId="{9D040054-37D3-40A2-89A9-41E930757814}" srcId="{21941A73-84B7-41F9-976B-5A78A3F85F85}" destId="{B474F67C-D982-49FE-A55E-1F5955548566}" srcOrd="0" destOrd="0" parTransId="{144BFF4E-921C-4374-8B72-828A8030AE2F}" sibTransId="{364BA9D4-67CD-4FAB-812C-BB79DB211D65}"/>
    <dgm:cxn modelId="{4B34A754-D68E-4148-A148-9BC3FD01D401}" type="presOf" srcId="{0C372D50-4C88-41F1-A6EA-853ABBA883A0}" destId="{86E3091B-89F8-420A-9F64-0FE195413692}" srcOrd="0" destOrd="0" presId="urn:microsoft.com/office/officeart/2008/layout/LinedList"/>
    <dgm:cxn modelId="{DEF10858-E581-40D7-A192-0E0E5A790791}" srcId="{C69C7529-FA43-4A3F-A363-96279402D860}" destId="{1F500552-D076-4F88-914B-E29055370000}" srcOrd="2" destOrd="0" parTransId="{547E9973-4F2A-41A5-B927-72DFB8A1A0B3}" sibTransId="{9389AB27-F05B-4D12-BC44-5827B48FFCE2}"/>
    <dgm:cxn modelId="{43BE1882-2F77-4D7A-B8BD-59C99AA53E48}" srcId="{C69C7529-FA43-4A3F-A363-96279402D860}" destId="{5ECA7207-56F7-4F2A-BFE1-AF049C3699DB}" srcOrd="3" destOrd="0" parTransId="{67451003-AE1D-4904-8FE4-A9613DFF5107}" sibTransId="{A73CE333-B327-48FA-98B6-05145426CAE4}"/>
    <dgm:cxn modelId="{4025F984-E157-4624-A618-252B04F66B82}" type="presOf" srcId="{176C8672-3757-400C-AAB1-3BBFEC093D06}" destId="{40829004-B64A-437B-84DF-1EEC03FE12C9}" srcOrd="0" destOrd="0" presId="urn:microsoft.com/office/officeart/2008/layout/LinedList"/>
    <dgm:cxn modelId="{A62BE88A-E3F3-43BD-8729-2890D29F69C4}" srcId="{5ECA7207-56F7-4F2A-BFE1-AF049C3699DB}" destId="{6A8F9567-BD47-4937-900E-6A28D33A3B33}" srcOrd="0" destOrd="0" parTransId="{D4B6CA04-1623-493A-A24A-FD7D93A7729A}" sibTransId="{0732EB68-1CC2-4FDB-8819-D0C747D00D64}"/>
    <dgm:cxn modelId="{B84D4D99-E7BA-4632-A982-A99D2A48CA0D}" type="presOf" srcId="{5ECA7207-56F7-4F2A-BFE1-AF049C3699DB}" destId="{DE98F99A-D544-416F-B1D9-E1EC0764B571}" srcOrd="0" destOrd="0" presId="urn:microsoft.com/office/officeart/2008/layout/LinedList"/>
    <dgm:cxn modelId="{F97446A0-46D6-457D-A3BD-7DF4431E0ECD}" type="presOf" srcId="{21941A73-84B7-41F9-976B-5A78A3F85F85}" destId="{F1EC19FD-A5BD-4EAD-AF88-BF7B4ACF7B53}" srcOrd="0" destOrd="0" presId="urn:microsoft.com/office/officeart/2008/layout/LinedList"/>
    <dgm:cxn modelId="{D44B59A3-7474-4325-91AD-8FAAFA621E16}" srcId="{9967608C-D7F0-49A2-910E-82A8488F666C}" destId="{99D7B1B3-AEDB-4550-8C35-D488DA991827}" srcOrd="0" destOrd="0" parTransId="{1A5EC94A-E73E-4069-9CA2-39B18B7D467E}" sibTransId="{6B8EEDF3-B1B9-44C1-BA43-5A66C90C1488}"/>
    <dgm:cxn modelId="{B6638FA3-69C6-40AC-A9A9-0131AA1BF811}" type="presOf" srcId="{ADA84328-B71D-4FCE-9929-100AC74F60B9}" destId="{2C1CC69C-2C65-4BFA-8C4A-C3F4B1CB0D2C}" srcOrd="0" destOrd="0" presId="urn:microsoft.com/office/officeart/2008/layout/LinedList"/>
    <dgm:cxn modelId="{B49C71B4-5AA3-4C3B-BC9A-AEE156A59F2D}" type="presOf" srcId="{49B14250-15BF-4CA5-91C5-84C3EF7A6D53}" destId="{A4575047-B329-4446-8A1B-4036BF3DEBAC}" srcOrd="0" destOrd="0" presId="urn:microsoft.com/office/officeart/2008/layout/LinedList"/>
    <dgm:cxn modelId="{7F59BFB5-AD90-40D8-8BD1-B4B51961B279}" type="presOf" srcId="{BCDCE2AB-231E-4381-8DF7-8E29A9761D57}" destId="{E1BABAA3-A481-4EC5-BEE3-2C94AD5105BB}" srcOrd="0" destOrd="0" presId="urn:microsoft.com/office/officeart/2008/layout/LinedList"/>
    <dgm:cxn modelId="{D245F0C1-8D2B-4B44-A53B-C484D0903060}" type="presOf" srcId="{9967608C-D7F0-49A2-910E-82A8488F666C}" destId="{CA914E86-F93F-4F0B-A0F4-4C84550B3705}" srcOrd="0" destOrd="0" presId="urn:microsoft.com/office/officeart/2008/layout/LinedList"/>
    <dgm:cxn modelId="{167503D5-897C-498C-AFD2-8D1AA8364DD9}" srcId="{1F500552-D076-4F88-914B-E29055370000}" destId="{BCDCE2AB-231E-4381-8DF7-8E29A9761D57}" srcOrd="0" destOrd="0" parTransId="{556553AD-920D-4CED-B0DD-DAB0878D50DE}" sibTransId="{2772B31F-AB9D-446A-AF9D-4B851D4211F9}"/>
    <dgm:cxn modelId="{CBE7C1E7-7BCF-449E-A12E-E50732BDB253}" srcId="{4C02EAD7-83D8-4929-81F5-F229D74ECB32}" destId="{0C372D50-4C88-41F1-A6EA-853ABBA883A0}" srcOrd="0" destOrd="0" parTransId="{4CC751F9-7FA0-4C67-9BE6-9D8C0CB0DADE}" sibTransId="{03AD380F-A602-4CEF-B57B-3313EEFD05D1}"/>
    <dgm:cxn modelId="{D5E633E9-E7EB-49AF-B4F3-556B0183CD76}" srcId="{C69C7529-FA43-4A3F-A363-96279402D860}" destId="{21941A73-84B7-41F9-976B-5A78A3F85F85}" srcOrd="6" destOrd="0" parTransId="{0C3B4B23-2A92-4D46-A112-631E3B1B4F67}" sibTransId="{76F5BC03-0087-460E-9599-32422BCDC4B0}"/>
    <dgm:cxn modelId="{23D8A3EF-9AD8-46E3-BD5E-A30ED5CF5E48}" type="presOf" srcId="{4C02EAD7-83D8-4929-81F5-F229D74ECB32}" destId="{5A38BEFE-9CDD-459E-884C-86DC7A311C7C}" srcOrd="0" destOrd="0" presId="urn:microsoft.com/office/officeart/2008/layout/LinedList"/>
    <dgm:cxn modelId="{767FB5F1-09F7-41F3-91E9-EEA9BDA284BB}" type="presOf" srcId="{99D7B1B3-AEDB-4550-8C35-D488DA991827}" destId="{080EB506-7B28-4FAA-BA9F-80FDE13B71D2}" srcOrd="0" destOrd="0" presId="urn:microsoft.com/office/officeart/2008/layout/LinedList"/>
    <dgm:cxn modelId="{17063CF2-459B-44AD-A87C-3DAF375D7F4E}" srcId="{49B14250-15BF-4CA5-91C5-84C3EF7A6D53}" destId="{342D4F13-CDD4-49F3-A88A-BCDBCCDA30E4}" srcOrd="0" destOrd="0" parTransId="{79AEB9FD-6B1F-48FD-8BEF-F5EB4383AD0F}" sibTransId="{EFF251FF-7E7E-4881-8A77-863ACBEA7C1E}"/>
    <dgm:cxn modelId="{138AAD02-219C-4784-9AA5-8EE7765C3F84}" type="presParOf" srcId="{DD929D67-4808-49C5-8810-546D20C6639D}" destId="{6182F9CB-1292-4340-AA9E-A0E90ABE9760}" srcOrd="0" destOrd="0" presId="urn:microsoft.com/office/officeart/2008/layout/LinedList"/>
    <dgm:cxn modelId="{5AC172BA-7E02-4A76-AFAA-0348E516807C}" type="presParOf" srcId="{DD929D67-4808-49C5-8810-546D20C6639D}" destId="{46B739BE-7716-449A-840D-FD93DB85751C}" srcOrd="1" destOrd="0" presId="urn:microsoft.com/office/officeart/2008/layout/LinedList"/>
    <dgm:cxn modelId="{B4043568-408B-433C-8907-FDFE146FF4AE}" type="presParOf" srcId="{46B739BE-7716-449A-840D-FD93DB85751C}" destId="{A4575047-B329-4446-8A1B-4036BF3DEBAC}" srcOrd="0" destOrd="0" presId="urn:microsoft.com/office/officeart/2008/layout/LinedList"/>
    <dgm:cxn modelId="{794F8786-1212-4CAE-9F04-2F0B7F8A7F42}" type="presParOf" srcId="{46B739BE-7716-449A-840D-FD93DB85751C}" destId="{A6394C0F-2ED6-4D0D-B7A0-4EC6E8880A69}" srcOrd="1" destOrd="0" presId="urn:microsoft.com/office/officeart/2008/layout/LinedList"/>
    <dgm:cxn modelId="{BABB93B7-742A-4B82-BDE0-7919F8642DEE}" type="presParOf" srcId="{A6394C0F-2ED6-4D0D-B7A0-4EC6E8880A69}" destId="{E69A22B0-AD4D-42DE-BE08-153151CFEFFD}" srcOrd="0" destOrd="0" presId="urn:microsoft.com/office/officeart/2008/layout/LinedList"/>
    <dgm:cxn modelId="{8AF95385-4E29-4F29-AC6B-5E27635B7616}" type="presParOf" srcId="{A6394C0F-2ED6-4D0D-B7A0-4EC6E8880A69}" destId="{25DCCCAD-0664-4B38-8973-00EF3F07056A}" srcOrd="1" destOrd="0" presId="urn:microsoft.com/office/officeart/2008/layout/LinedList"/>
    <dgm:cxn modelId="{32A8D581-F028-40D3-A5D6-6518ABB26994}" type="presParOf" srcId="{25DCCCAD-0664-4B38-8973-00EF3F07056A}" destId="{6EBEE38E-BE96-411B-855F-D505D730FEEF}" srcOrd="0" destOrd="0" presId="urn:microsoft.com/office/officeart/2008/layout/LinedList"/>
    <dgm:cxn modelId="{50DF4F72-B8BD-4C4F-B419-B842B350FDD8}" type="presParOf" srcId="{25DCCCAD-0664-4B38-8973-00EF3F07056A}" destId="{F2588ADC-6F2C-4917-8AD5-918F9BDB4E58}" srcOrd="1" destOrd="0" presId="urn:microsoft.com/office/officeart/2008/layout/LinedList"/>
    <dgm:cxn modelId="{16405CB4-A0C2-4F00-8F2C-1BD4E269555B}" type="presParOf" srcId="{25DCCCAD-0664-4B38-8973-00EF3F07056A}" destId="{D6D757DC-FF6F-4122-8EC6-6BAF03A5238E}" srcOrd="2" destOrd="0" presId="urn:microsoft.com/office/officeart/2008/layout/LinedList"/>
    <dgm:cxn modelId="{11720532-5E94-4F59-AB9A-0141A5FCF392}" type="presParOf" srcId="{A6394C0F-2ED6-4D0D-B7A0-4EC6E8880A69}" destId="{159007A4-75BB-4AB4-A109-604BCCB9193C}" srcOrd="2" destOrd="0" presId="urn:microsoft.com/office/officeart/2008/layout/LinedList"/>
    <dgm:cxn modelId="{B08300B8-8B3E-4FFE-B928-7D4CBEC28294}" type="presParOf" srcId="{A6394C0F-2ED6-4D0D-B7A0-4EC6E8880A69}" destId="{D92508AE-976B-4FFA-97E5-DF2383E99D11}" srcOrd="3" destOrd="0" presId="urn:microsoft.com/office/officeart/2008/layout/LinedList"/>
    <dgm:cxn modelId="{A250CDB0-BE8B-48E2-B2B2-759B17BACA0B}" type="presParOf" srcId="{DD929D67-4808-49C5-8810-546D20C6639D}" destId="{EC35D537-7D14-466A-B1A4-37F3B2BAE868}" srcOrd="2" destOrd="0" presId="urn:microsoft.com/office/officeart/2008/layout/LinedList"/>
    <dgm:cxn modelId="{3F000F2A-1656-4D14-BB7E-C59D00BCD502}" type="presParOf" srcId="{DD929D67-4808-49C5-8810-546D20C6639D}" destId="{F21B2B7F-31B5-4862-A2BF-1C8DED694274}" srcOrd="3" destOrd="0" presId="urn:microsoft.com/office/officeart/2008/layout/LinedList"/>
    <dgm:cxn modelId="{7D3BFE60-2BB8-463F-8790-16C6F2C69D57}" type="presParOf" srcId="{F21B2B7F-31B5-4862-A2BF-1C8DED694274}" destId="{CA914E86-F93F-4F0B-A0F4-4C84550B3705}" srcOrd="0" destOrd="0" presId="urn:microsoft.com/office/officeart/2008/layout/LinedList"/>
    <dgm:cxn modelId="{0E6B1F2F-73A9-4569-A52A-396FA0CD36E4}" type="presParOf" srcId="{F21B2B7F-31B5-4862-A2BF-1C8DED694274}" destId="{3AFF3867-8C0D-4615-83F4-C0CB58B1BF26}" srcOrd="1" destOrd="0" presId="urn:microsoft.com/office/officeart/2008/layout/LinedList"/>
    <dgm:cxn modelId="{4CE4AB68-6E1D-48DB-A34A-A388BEC41155}" type="presParOf" srcId="{3AFF3867-8C0D-4615-83F4-C0CB58B1BF26}" destId="{1B81F646-D5E5-4E87-AB24-29F7EBCEEBD4}" srcOrd="0" destOrd="0" presId="urn:microsoft.com/office/officeart/2008/layout/LinedList"/>
    <dgm:cxn modelId="{5CC07B21-63B1-4CE9-9783-F537A0673F56}" type="presParOf" srcId="{3AFF3867-8C0D-4615-83F4-C0CB58B1BF26}" destId="{FF183CD4-6804-4F08-BA38-F1ED2D4C280C}" srcOrd="1" destOrd="0" presId="urn:microsoft.com/office/officeart/2008/layout/LinedList"/>
    <dgm:cxn modelId="{93E93515-C0F3-4820-817A-DFA24BD18213}" type="presParOf" srcId="{FF183CD4-6804-4F08-BA38-F1ED2D4C280C}" destId="{6DCE8B5C-C415-437B-9C07-AD360796BCCD}" srcOrd="0" destOrd="0" presId="urn:microsoft.com/office/officeart/2008/layout/LinedList"/>
    <dgm:cxn modelId="{EE616BC4-D512-4E53-A678-F0479C5E50FD}" type="presParOf" srcId="{FF183CD4-6804-4F08-BA38-F1ED2D4C280C}" destId="{080EB506-7B28-4FAA-BA9F-80FDE13B71D2}" srcOrd="1" destOrd="0" presId="urn:microsoft.com/office/officeart/2008/layout/LinedList"/>
    <dgm:cxn modelId="{8FDF98C4-6485-4F02-A88F-D29DCB44B831}" type="presParOf" srcId="{FF183CD4-6804-4F08-BA38-F1ED2D4C280C}" destId="{2B618BA6-751E-4E2B-AE06-76FE55676CD0}" srcOrd="2" destOrd="0" presId="urn:microsoft.com/office/officeart/2008/layout/LinedList"/>
    <dgm:cxn modelId="{D204249B-9A51-4230-B19D-336AE6DD34B6}" type="presParOf" srcId="{3AFF3867-8C0D-4615-83F4-C0CB58B1BF26}" destId="{A18E912E-79FF-4789-873D-B5EB8979F5FB}" srcOrd="2" destOrd="0" presId="urn:microsoft.com/office/officeart/2008/layout/LinedList"/>
    <dgm:cxn modelId="{0B423F53-5C87-4BD3-9B93-7967FBF9B129}" type="presParOf" srcId="{3AFF3867-8C0D-4615-83F4-C0CB58B1BF26}" destId="{89449365-A2D9-4C1B-AB8F-A31778CA7158}" srcOrd="3" destOrd="0" presId="urn:microsoft.com/office/officeart/2008/layout/LinedList"/>
    <dgm:cxn modelId="{478E5603-3EF7-49F0-9461-1B393FB925E3}" type="presParOf" srcId="{DD929D67-4808-49C5-8810-546D20C6639D}" destId="{714F4057-1505-4C53-8CA4-83CB6166A94A}" srcOrd="4" destOrd="0" presId="urn:microsoft.com/office/officeart/2008/layout/LinedList"/>
    <dgm:cxn modelId="{8DF63960-84C2-4714-9D2D-67F74A313A83}" type="presParOf" srcId="{DD929D67-4808-49C5-8810-546D20C6639D}" destId="{6E5CC9E2-B58C-4505-ACA3-DF031C3A94EC}" srcOrd="5" destOrd="0" presId="urn:microsoft.com/office/officeart/2008/layout/LinedList"/>
    <dgm:cxn modelId="{A658D582-B14E-48C4-870D-87BD977486E8}" type="presParOf" srcId="{6E5CC9E2-B58C-4505-ACA3-DF031C3A94EC}" destId="{6283C33C-52C5-4B75-8863-B8FA4E30FB64}" srcOrd="0" destOrd="0" presId="urn:microsoft.com/office/officeart/2008/layout/LinedList"/>
    <dgm:cxn modelId="{D983ADB2-C6AF-4E4D-A0EE-0F5E26A2DFCE}" type="presParOf" srcId="{6E5CC9E2-B58C-4505-ACA3-DF031C3A94EC}" destId="{7669E013-469D-429B-9E89-E09B774B6BE7}" srcOrd="1" destOrd="0" presId="urn:microsoft.com/office/officeart/2008/layout/LinedList"/>
    <dgm:cxn modelId="{CB088891-2742-4FCC-9A4B-6E6957EB2053}" type="presParOf" srcId="{7669E013-469D-429B-9E89-E09B774B6BE7}" destId="{85F49006-9803-4EC3-B04F-107B9DC13F40}" srcOrd="0" destOrd="0" presId="urn:microsoft.com/office/officeart/2008/layout/LinedList"/>
    <dgm:cxn modelId="{79BA4FDE-C0AA-4E9F-8762-2BB88F177634}" type="presParOf" srcId="{7669E013-469D-429B-9E89-E09B774B6BE7}" destId="{54B05321-A303-4C25-84DC-73BD02105758}" srcOrd="1" destOrd="0" presId="urn:microsoft.com/office/officeart/2008/layout/LinedList"/>
    <dgm:cxn modelId="{71E87BF0-CF51-46F9-9A99-F0641BC8A7B8}" type="presParOf" srcId="{54B05321-A303-4C25-84DC-73BD02105758}" destId="{05FA234F-9E7B-4306-9972-A6429B8DD253}" srcOrd="0" destOrd="0" presId="urn:microsoft.com/office/officeart/2008/layout/LinedList"/>
    <dgm:cxn modelId="{126551BD-AD8D-407B-A718-A4AC288538EA}" type="presParOf" srcId="{54B05321-A303-4C25-84DC-73BD02105758}" destId="{E1BABAA3-A481-4EC5-BEE3-2C94AD5105BB}" srcOrd="1" destOrd="0" presId="urn:microsoft.com/office/officeart/2008/layout/LinedList"/>
    <dgm:cxn modelId="{1ECA9627-7686-4E22-84E4-EA4020B7EAE8}" type="presParOf" srcId="{54B05321-A303-4C25-84DC-73BD02105758}" destId="{17B3BF14-D461-42F4-A16A-A720A6181D7A}" srcOrd="2" destOrd="0" presId="urn:microsoft.com/office/officeart/2008/layout/LinedList"/>
    <dgm:cxn modelId="{44268EBC-54DB-408D-BAA6-AD6CF4D30F49}" type="presParOf" srcId="{7669E013-469D-429B-9E89-E09B774B6BE7}" destId="{BE42C5A9-9CD7-495D-8D5E-3EA738D552F5}" srcOrd="2" destOrd="0" presId="urn:microsoft.com/office/officeart/2008/layout/LinedList"/>
    <dgm:cxn modelId="{5B2D9B84-119F-4DDC-B4D9-3A600FAE1E0B}" type="presParOf" srcId="{7669E013-469D-429B-9E89-E09B774B6BE7}" destId="{A1A7E7E4-C6F1-4B5B-B6F2-3DF9D24E902F}" srcOrd="3" destOrd="0" presId="urn:microsoft.com/office/officeart/2008/layout/LinedList"/>
    <dgm:cxn modelId="{9722D20E-329D-4DA2-BC9D-9CD58D450ED0}" type="presParOf" srcId="{DD929D67-4808-49C5-8810-546D20C6639D}" destId="{B313FF68-A138-42B1-971A-D622EB3F9C47}" srcOrd="6" destOrd="0" presId="urn:microsoft.com/office/officeart/2008/layout/LinedList"/>
    <dgm:cxn modelId="{3C725971-E4D0-4B3E-B026-7EBB46FB657B}" type="presParOf" srcId="{DD929D67-4808-49C5-8810-546D20C6639D}" destId="{29986199-4F79-42E6-B6C8-357166365CE2}" srcOrd="7" destOrd="0" presId="urn:microsoft.com/office/officeart/2008/layout/LinedList"/>
    <dgm:cxn modelId="{09D739CA-0A05-4653-AD14-43B078B5E2C7}" type="presParOf" srcId="{29986199-4F79-42E6-B6C8-357166365CE2}" destId="{DE98F99A-D544-416F-B1D9-E1EC0764B571}" srcOrd="0" destOrd="0" presId="urn:microsoft.com/office/officeart/2008/layout/LinedList"/>
    <dgm:cxn modelId="{78E50DA6-0508-4C18-BBD8-E1E06346E752}" type="presParOf" srcId="{29986199-4F79-42E6-B6C8-357166365CE2}" destId="{3A63E7A4-EFC0-43C1-A7AE-9B1CCEF379CB}" srcOrd="1" destOrd="0" presId="urn:microsoft.com/office/officeart/2008/layout/LinedList"/>
    <dgm:cxn modelId="{C753B19E-9C75-4FE8-B2E5-FE32404CC072}" type="presParOf" srcId="{3A63E7A4-EFC0-43C1-A7AE-9B1CCEF379CB}" destId="{3F5246ED-329E-4E21-95A6-87BCCD7603FE}" srcOrd="0" destOrd="0" presId="urn:microsoft.com/office/officeart/2008/layout/LinedList"/>
    <dgm:cxn modelId="{000E3451-BB9E-49A7-A765-A243E9C488A4}" type="presParOf" srcId="{3A63E7A4-EFC0-43C1-A7AE-9B1CCEF379CB}" destId="{F6805C72-2AEE-46E6-B07B-085D31E0E7F6}" srcOrd="1" destOrd="0" presId="urn:microsoft.com/office/officeart/2008/layout/LinedList"/>
    <dgm:cxn modelId="{FC5ED3CA-3524-4193-B777-72020877F60D}" type="presParOf" srcId="{F6805C72-2AEE-46E6-B07B-085D31E0E7F6}" destId="{1F298BDD-490F-4D37-89CA-3D83F34E9DC7}" srcOrd="0" destOrd="0" presId="urn:microsoft.com/office/officeart/2008/layout/LinedList"/>
    <dgm:cxn modelId="{794CA3E5-D6D1-40C1-BD18-EC3FC627DA77}" type="presParOf" srcId="{F6805C72-2AEE-46E6-B07B-085D31E0E7F6}" destId="{0C7E2B28-A1A6-4503-8DE6-E08C915C0CC1}" srcOrd="1" destOrd="0" presId="urn:microsoft.com/office/officeart/2008/layout/LinedList"/>
    <dgm:cxn modelId="{C6B1E095-05FB-421C-8466-AEEE8D1EDA17}" type="presParOf" srcId="{F6805C72-2AEE-46E6-B07B-085D31E0E7F6}" destId="{BADCAD66-8EF1-43E1-9BC2-2637E1E7014F}" srcOrd="2" destOrd="0" presId="urn:microsoft.com/office/officeart/2008/layout/LinedList"/>
    <dgm:cxn modelId="{AAFBF654-0468-4ADF-AD66-C6F93134D4AB}" type="presParOf" srcId="{3A63E7A4-EFC0-43C1-A7AE-9B1CCEF379CB}" destId="{F6ED41F8-E5AC-434C-9E3A-2607D478BC01}" srcOrd="2" destOrd="0" presId="urn:microsoft.com/office/officeart/2008/layout/LinedList"/>
    <dgm:cxn modelId="{DB4B4BE3-D261-40B7-9DA5-1E060823BA60}" type="presParOf" srcId="{3A63E7A4-EFC0-43C1-A7AE-9B1CCEF379CB}" destId="{677F0993-B8A4-4699-942E-49A872D4D079}" srcOrd="3" destOrd="0" presId="urn:microsoft.com/office/officeart/2008/layout/LinedList"/>
    <dgm:cxn modelId="{513788DD-8AF6-42EB-9DB0-0B89ADF67502}" type="presParOf" srcId="{DD929D67-4808-49C5-8810-546D20C6639D}" destId="{F2ABD024-EEAE-4D42-8A68-A505F5E36121}" srcOrd="8" destOrd="0" presId="urn:microsoft.com/office/officeart/2008/layout/LinedList"/>
    <dgm:cxn modelId="{62CABFC6-8204-44DB-BB12-E319FCD4CFFB}" type="presParOf" srcId="{DD929D67-4808-49C5-8810-546D20C6639D}" destId="{9BE01F79-42D9-46FB-AE70-53FD52106D11}" srcOrd="9" destOrd="0" presId="urn:microsoft.com/office/officeart/2008/layout/LinedList"/>
    <dgm:cxn modelId="{DB233FA1-BAA4-4A28-86CC-FCD819AA3915}" type="presParOf" srcId="{9BE01F79-42D9-46FB-AE70-53FD52106D11}" destId="{2C1CC69C-2C65-4BFA-8C4A-C3F4B1CB0D2C}" srcOrd="0" destOrd="0" presId="urn:microsoft.com/office/officeart/2008/layout/LinedList"/>
    <dgm:cxn modelId="{893FB4D7-5EAA-4526-AADD-A9B36526E85E}" type="presParOf" srcId="{9BE01F79-42D9-46FB-AE70-53FD52106D11}" destId="{546ECFA3-F272-4E6D-AA93-AE2DF2F0A5DD}" srcOrd="1" destOrd="0" presId="urn:microsoft.com/office/officeart/2008/layout/LinedList"/>
    <dgm:cxn modelId="{F3FB60E3-A992-4346-B02B-8065FD353273}" type="presParOf" srcId="{546ECFA3-F272-4E6D-AA93-AE2DF2F0A5DD}" destId="{48956D3A-2DC1-4EE5-8D8F-304ED5CC89D3}" srcOrd="0" destOrd="0" presId="urn:microsoft.com/office/officeart/2008/layout/LinedList"/>
    <dgm:cxn modelId="{28CA8A4B-B85A-4096-BC87-2D86CCF66A34}" type="presParOf" srcId="{546ECFA3-F272-4E6D-AA93-AE2DF2F0A5DD}" destId="{E92D8C6F-716E-493E-9721-EFB0813BB5F6}" srcOrd="1" destOrd="0" presId="urn:microsoft.com/office/officeart/2008/layout/LinedList"/>
    <dgm:cxn modelId="{45DB7CF8-4771-41BD-BB36-3AB6CBC8492B}" type="presParOf" srcId="{E92D8C6F-716E-493E-9721-EFB0813BB5F6}" destId="{DDFC384E-3114-4902-9993-EA6AEEA8DED2}" srcOrd="0" destOrd="0" presId="urn:microsoft.com/office/officeart/2008/layout/LinedList"/>
    <dgm:cxn modelId="{8AF4D21D-119B-4345-BE2A-98BFB315AD76}" type="presParOf" srcId="{E92D8C6F-716E-493E-9721-EFB0813BB5F6}" destId="{40829004-B64A-437B-84DF-1EEC03FE12C9}" srcOrd="1" destOrd="0" presId="urn:microsoft.com/office/officeart/2008/layout/LinedList"/>
    <dgm:cxn modelId="{1E3CFF1D-0C97-4122-B536-105ABE45CC45}" type="presParOf" srcId="{E92D8C6F-716E-493E-9721-EFB0813BB5F6}" destId="{7E8E0A39-DA46-49AD-AD00-8C84B4432A1B}" srcOrd="2" destOrd="0" presId="urn:microsoft.com/office/officeart/2008/layout/LinedList"/>
    <dgm:cxn modelId="{1F1437BD-366B-4367-A5A0-8CEB174FA1E2}" type="presParOf" srcId="{546ECFA3-F272-4E6D-AA93-AE2DF2F0A5DD}" destId="{6B0DD8F7-50E2-4296-84DC-908F1CD4EDD9}" srcOrd="2" destOrd="0" presId="urn:microsoft.com/office/officeart/2008/layout/LinedList"/>
    <dgm:cxn modelId="{1F6F5351-5FA7-4A1F-AE82-906FE7599027}" type="presParOf" srcId="{546ECFA3-F272-4E6D-AA93-AE2DF2F0A5DD}" destId="{9890DF65-3E19-4914-92C6-3A1B7309654D}" srcOrd="3" destOrd="0" presId="urn:microsoft.com/office/officeart/2008/layout/LinedList"/>
    <dgm:cxn modelId="{114E3BD3-73E1-4B70-A528-3206087ED425}" type="presParOf" srcId="{DD929D67-4808-49C5-8810-546D20C6639D}" destId="{00BF9093-5AE9-42B7-B00A-6ACFE34EC323}" srcOrd="10" destOrd="0" presId="urn:microsoft.com/office/officeart/2008/layout/LinedList"/>
    <dgm:cxn modelId="{62D24E4E-B901-43ED-A737-1F0A0A44CD2E}" type="presParOf" srcId="{DD929D67-4808-49C5-8810-546D20C6639D}" destId="{B92B799D-F5C2-46FC-A40A-441D96461DC5}" srcOrd="11" destOrd="0" presId="urn:microsoft.com/office/officeart/2008/layout/LinedList"/>
    <dgm:cxn modelId="{1F8F500B-4CBB-439F-B26A-12BA9C79FE7D}" type="presParOf" srcId="{B92B799D-F5C2-46FC-A40A-441D96461DC5}" destId="{5A38BEFE-9CDD-459E-884C-86DC7A311C7C}" srcOrd="0" destOrd="0" presId="urn:microsoft.com/office/officeart/2008/layout/LinedList"/>
    <dgm:cxn modelId="{1997C72B-B6B8-4D13-A0BA-32229CEF2B9A}" type="presParOf" srcId="{B92B799D-F5C2-46FC-A40A-441D96461DC5}" destId="{EE909DDD-604B-4902-832F-0D28C4D11C9D}" srcOrd="1" destOrd="0" presId="urn:microsoft.com/office/officeart/2008/layout/LinedList"/>
    <dgm:cxn modelId="{BE88AB5B-6042-4834-9702-78005F89D92F}" type="presParOf" srcId="{EE909DDD-604B-4902-832F-0D28C4D11C9D}" destId="{396530AD-3E5E-44F3-A524-35D99FA69FF8}" srcOrd="0" destOrd="0" presId="urn:microsoft.com/office/officeart/2008/layout/LinedList"/>
    <dgm:cxn modelId="{6ED46AE9-285F-4CD8-B936-FDCC3CF8E70B}" type="presParOf" srcId="{EE909DDD-604B-4902-832F-0D28C4D11C9D}" destId="{E49CF78A-E4BC-4C23-980C-653E28643608}" srcOrd="1" destOrd="0" presId="urn:microsoft.com/office/officeart/2008/layout/LinedList"/>
    <dgm:cxn modelId="{40746431-C085-4F4A-9D40-723A2CA7B165}" type="presParOf" srcId="{E49CF78A-E4BC-4C23-980C-653E28643608}" destId="{8C67571F-CA15-4CA2-A963-B1395F5CF7C1}" srcOrd="0" destOrd="0" presId="urn:microsoft.com/office/officeart/2008/layout/LinedList"/>
    <dgm:cxn modelId="{1C69B36F-AC18-4698-B3D3-F846D330FF75}" type="presParOf" srcId="{E49CF78A-E4BC-4C23-980C-653E28643608}" destId="{86E3091B-89F8-420A-9F64-0FE195413692}" srcOrd="1" destOrd="0" presId="urn:microsoft.com/office/officeart/2008/layout/LinedList"/>
    <dgm:cxn modelId="{366BABDB-18BE-42D9-9690-8E26541A1E98}" type="presParOf" srcId="{E49CF78A-E4BC-4C23-980C-653E28643608}" destId="{32202E54-D347-4A7D-BA78-46FB47072264}" srcOrd="2" destOrd="0" presId="urn:microsoft.com/office/officeart/2008/layout/LinedList"/>
    <dgm:cxn modelId="{4CE04130-1AEF-49BB-A25B-6FD7EBCCCC07}" type="presParOf" srcId="{EE909DDD-604B-4902-832F-0D28C4D11C9D}" destId="{92AB258A-CA6A-452D-A4DD-017470656193}" srcOrd="2" destOrd="0" presId="urn:microsoft.com/office/officeart/2008/layout/LinedList"/>
    <dgm:cxn modelId="{96E2E71E-19A0-457F-A9D8-9F2B75812EFF}" type="presParOf" srcId="{EE909DDD-604B-4902-832F-0D28C4D11C9D}" destId="{5383496D-820B-4B05-90FA-3DE249326035}" srcOrd="3" destOrd="0" presId="urn:microsoft.com/office/officeart/2008/layout/LinedList"/>
    <dgm:cxn modelId="{B9D694B5-196C-4932-963F-144C5DB45F68}" type="presParOf" srcId="{DD929D67-4808-49C5-8810-546D20C6639D}" destId="{C9CBA4B0-8D8E-49BA-B57A-4468041DB155}" srcOrd="12" destOrd="0" presId="urn:microsoft.com/office/officeart/2008/layout/LinedList"/>
    <dgm:cxn modelId="{AF031914-ECE7-403D-ABBC-9BA90CA106CA}" type="presParOf" srcId="{DD929D67-4808-49C5-8810-546D20C6639D}" destId="{0ACE7711-B73D-48C7-8C6C-7EEE2B81F1E7}" srcOrd="13" destOrd="0" presId="urn:microsoft.com/office/officeart/2008/layout/LinedList"/>
    <dgm:cxn modelId="{857ED148-2108-4068-8700-57B193152745}" type="presParOf" srcId="{0ACE7711-B73D-48C7-8C6C-7EEE2B81F1E7}" destId="{F1EC19FD-A5BD-4EAD-AF88-BF7B4ACF7B53}" srcOrd="0" destOrd="0" presId="urn:microsoft.com/office/officeart/2008/layout/LinedList"/>
    <dgm:cxn modelId="{3207F6FD-A216-45EC-B245-A3B77E23266F}" type="presParOf" srcId="{0ACE7711-B73D-48C7-8C6C-7EEE2B81F1E7}" destId="{5529BF18-21D5-4509-8390-E9E5629F521C}" srcOrd="1" destOrd="0" presId="urn:microsoft.com/office/officeart/2008/layout/LinedList"/>
    <dgm:cxn modelId="{B63250D5-FE46-4920-AF41-7AFBE843EBEA}" type="presParOf" srcId="{5529BF18-21D5-4509-8390-E9E5629F521C}" destId="{C5AE944C-8189-485D-9B58-D5332ED48915}" srcOrd="0" destOrd="0" presId="urn:microsoft.com/office/officeart/2008/layout/LinedList"/>
    <dgm:cxn modelId="{F59892CE-A517-40D1-BE4A-432EFB8D8255}" type="presParOf" srcId="{5529BF18-21D5-4509-8390-E9E5629F521C}" destId="{86606380-CB32-4AD5-BC19-C7C83910F855}" srcOrd="1" destOrd="0" presId="urn:microsoft.com/office/officeart/2008/layout/LinedList"/>
    <dgm:cxn modelId="{E6B317C4-3694-433B-841B-BE0A0B0C40AE}" type="presParOf" srcId="{86606380-CB32-4AD5-BC19-C7C83910F855}" destId="{8FA6BB70-47DF-4560-93B4-0C80E37EF26F}" srcOrd="0" destOrd="0" presId="urn:microsoft.com/office/officeart/2008/layout/LinedList"/>
    <dgm:cxn modelId="{AD496C2E-E26A-4321-A6F6-308ED835E1A5}" type="presParOf" srcId="{86606380-CB32-4AD5-BC19-C7C83910F855}" destId="{2E332815-24C4-4559-98D5-992F29362F55}" srcOrd="1" destOrd="0" presId="urn:microsoft.com/office/officeart/2008/layout/LinedList"/>
    <dgm:cxn modelId="{DC0DDF84-12ED-4790-B610-AF48446A936E}" type="presParOf" srcId="{86606380-CB32-4AD5-BC19-C7C83910F855}" destId="{7F20C2A1-61A0-49B4-9555-DAA85AE96B6C}" srcOrd="2" destOrd="0" presId="urn:microsoft.com/office/officeart/2008/layout/LinedList"/>
    <dgm:cxn modelId="{479AA1E5-641B-4078-82FE-528CD68E8E94}" type="presParOf" srcId="{5529BF18-21D5-4509-8390-E9E5629F521C}" destId="{8727BFD8-188C-409A-9005-6CEA6AB92E40}" srcOrd="2" destOrd="0" presId="urn:microsoft.com/office/officeart/2008/layout/LinedList"/>
    <dgm:cxn modelId="{94C21956-F921-4215-9070-0BA7F61F844F}" type="presParOf" srcId="{5529BF18-21D5-4509-8390-E9E5629F521C}" destId="{A7DCF314-C0C5-435C-AE51-FD2501E83126}" srcOrd="3" destOrd="0" presId="urn:microsoft.com/office/officeart/2008/layout/Lined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162E4D5-AA26-4533-93C5-BDF93D299584}"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10BAA357-B8A5-4AFC-A7C4-F843668B8959}">
      <dgm:prSet phldrT="[Text]"/>
      <dgm:spPr/>
      <dgm:t>
        <a:bodyPr/>
        <a:lstStyle/>
        <a:p>
          <a:pPr>
            <a:lnSpc>
              <a:spcPct val="100000"/>
            </a:lnSpc>
            <a:defRPr b="1"/>
          </a:pPr>
          <a:r>
            <a:rPr lang="en-US"/>
            <a:t>IP / Legal Support</a:t>
          </a:r>
        </a:p>
      </dgm:t>
    </dgm:pt>
    <dgm:pt modelId="{ED3EECC7-26F7-4785-9E52-42502217EE9A}" type="parTrans" cxnId="{EA00FAB4-5E9B-4366-9B19-763A7F03714A}">
      <dgm:prSet/>
      <dgm:spPr/>
      <dgm:t>
        <a:bodyPr/>
        <a:lstStyle/>
        <a:p>
          <a:endParaRPr lang="en-US"/>
        </a:p>
      </dgm:t>
    </dgm:pt>
    <dgm:pt modelId="{FFA4A980-A3E3-49B8-9132-099B1639AD38}" type="sibTrans" cxnId="{EA00FAB4-5E9B-4366-9B19-763A7F03714A}">
      <dgm:prSet/>
      <dgm:spPr/>
      <dgm:t>
        <a:bodyPr/>
        <a:lstStyle/>
        <a:p>
          <a:endParaRPr lang="en-US"/>
        </a:p>
      </dgm:t>
    </dgm:pt>
    <dgm:pt modelId="{0271C247-18EF-467B-B742-D2C32261804D}">
      <dgm:prSet phldrT="[Text]"/>
      <dgm:spPr/>
      <dgm:t>
        <a:bodyPr/>
        <a:lstStyle/>
        <a:p>
          <a:pPr>
            <a:lnSpc>
              <a:spcPct val="100000"/>
            </a:lnSpc>
          </a:pPr>
          <a:r>
            <a:rPr lang="en-US" dirty="0"/>
            <a:t>Review as projects join</a:t>
          </a:r>
        </a:p>
      </dgm:t>
    </dgm:pt>
    <dgm:pt modelId="{85700D6E-4871-430F-ABB1-C6D44737B186}" type="parTrans" cxnId="{A7A1FB42-DE0A-4CAA-8DAC-2DDB61B9FA01}">
      <dgm:prSet/>
      <dgm:spPr/>
      <dgm:t>
        <a:bodyPr/>
        <a:lstStyle/>
        <a:p>
          <a:endParaRPr lang="en-US"/>
        </a:p>
      </dgm:t>
    </dgm:pt>
    <dgm:pt modelId="{94D3EFBA-AB43-4DD1-905B-2D30B240A31F}" type="sibTrans" cxnId="{A7A1FB42-DE0A-4CAA-8DAC-2DDB61B9FA01}">
      <dgm:prSet/>
      <dgm:spPr/>
      <dgm:t>
        <a:bodyPr/>
        <a:lstStyle/>
        <a:p>
          <a:endParaRPr lang="en-US"/>
        </a:p>
      </dgm:t>
    </dgm:pt>
    <dgm:pt modelId="{0200820C-2C27-4AD6-8421-CB6246E22BFB}">
      <dgm:prSet phldrT="[Text]"/>
      <dgm:spPr/>
      <dgm:t>
        <a:bodyPr/>
        <a:lstStyle/>
        <a:p>
          <a:pPr>
            <a:lnSpc>
              <a:spcPct val="100000"/>
            </a:lnSpc>
            <a:defRPr b="1"/>
          </a:pPr>
          <a:r>
            <a:rPr lang="en-US"/>
            <a:t>Certificates</a:t>
          </a:r>
        </a:p>
      </dgm:t>
    </dgm:pt>
    <dgm:pt modelId="{811934BB-FDDB-469B-9C56-970575D6D4D0}" type="parTrans" cxnId="{F06A6623-340C-45B3-8595-A4B69957868A}">
      <dgm:prSet/>
      <dgm:spPr/>
      <dgm:t>
        <a:bodyPr/>
        <a:lstStyle/>
        <a:p>
          <a:endParaRPr lang="en-US"/>
        </a:p>
      </dgm:t>
    </dgm:pt>
    <dgm:pt modelId="{009EFC40-8FD4-4FC7-BA4A-C0AB9C1CBEAD}" type="sibTrans" cxnId="{F06A6623-340C-45B3-8595-A4B69957868A}">
      <dgm:prSet/>
      <dgm:spPr/>
      <dgm:t>
        <a:bodyPr/>
        <a:lstStyle/>
        <a:p>
          <a:endParaRPr lang="en-US"/>
        </a:p>
      </dgm:t>
    </dgm:pt>
    <dgm:pt modelId="{FDE462ED-E8A8-4566-A4BB-820AEDBD342E}">
      <dgm:prSet phldrT="[Text]"/>
      <dgm:spPr/>
      <dgm:t>
        <a:bodyPr/>
        <a:lstStyle/>
        <a:p>
          <a:pPr>
            <a:lnSpc>
              <a:spcPct val="100000"/>
            </a:lnSpc>
          </a:pPr>
          <a:r>
            <a:rPr lang="en-US"/>
            <a:t>Code Signing (via d/b/a)</a:t>
          </a:r>
        </a:p>
      </dgm:t>
    </dgm:pt>
    <dgm:pt modelId="{D1A2FF17-E835-4661-9544-0396154F59ED}" type="parTrans" cxnId="{98ED1D3D-D815-451E-BD1B-996B58BA5CA9}">
      <dgm:prSet/>
      <dgm:spPr/>
      <dgm:t>
        <a:bodyPr/>
        <a:lstStyle/>
        <a:p>
          <a:endParaRPr lang="en-US"/>
        </a:p>
      </dgm:t>
    </dgm:pt>
    <dgm:pt modelId="{56B73AE5-280B-4C12-A999-E0AFF349EC86}" type="sibTrans" cxnId="{98ED1D3D-D815-451E-BD1B-996B58BA5CA9}">
      <dgm:prSet/>
      <dgm:spPr/>
      <dgm:t>
        <a:bodyPr/>
        <a:lstStyle/>
        <a:p>
          <a:endParaRPr lang="en-US"/>
        </a:p>
      </dgm:t>
    </dgm:pt>
    <dgm:pt modelId="{4D080823-B8F8-485C-94F6-6F0F4489E845}">
      <dgm:prSet phldrT="[Text]"/>
      <dgm:spPr/>
      <dgm:t>
        <a:bodyPr/>
        <a:lstStyle/>
        <a:p>
          <a:pPr>
            <a:lnSpc>
              <a:spcPct val="100000"/>
            </a:lnSpc>
          </a:pPr>
          <a:r>
            <a:rPr lang="en-US"/>
            <a:t>Legal services</a:t>
          </a:r>
        </a:p>
      </dgm:t>
    </dgm:pt>
    <dgm:pt modelId="{3B4BA500-6CD2-405A-848F-EE131DEEDD5E}" type="parTrans" cxnId="{50ECA2A4-6781-41B8-9079-01D55BA8DF8B}">
      <dgm:prSet/>
      <dgm:spPr/>
      <dgm:t>
        <a:bodyPr/>
        <a:lstStyle/>
        <a:p>
          <a:endParaRPr lang="en-US"/>
        </a:p>
      </dgm:t>
    </dgm:pt>
    <dgm:pt modelId="{A7C63ABF-8D1E-44BF-B87D-3EAE55F4CA0B}" type="sibTrans" cxnId="{50ECA2A4-6781-41B8-9079-01D55BA8DF8B}">
      <dgm:prSet/>
      <dgm:spPr/>
      <dgm:t>
        <a:bodyPr/>
        <a:lstStyle/>
        <a:p>
          <a:endParaRPr lang="en-US"/>
        </a:p>
      </dgm:t>
    </dgm:pt>
    <dgm:pt modelId="{6FB4DE47-315D-4958-8445-67AEA46BB9F2}">
      <dgm:prSet phldrT="[Text]"/>
      <dgm:spPr/>
      <dgm:t>
        <a:bodyPr/>
        <a:lstStyle/>
        <a:p>
          <a:pPr>
            <a:lnSpc>
              <a:spcPct val="100000"/>
            </a:lnSpc>
          </a:pPr>
          <a:r>
            <a:rPr lang="en-US"/>
            <a:t>CLA</a:t>
          </a:r>
        </a:p>
      </dgm:t>
    </dgm:pt>
    <dgm:pt modelId="{29CCC72F-5FCD-46C6-9ABC-0B655E8CED0D}" type="parTrans" cxnId="{0F7B1204-FAE0-4383-A91A-CA56D606C540}">
      <dgm:prSet/>
      <dgm:spPr/>
      <dgm:t>
        <a:bodyPr/>
        <a:lstStyle/>
        <a:p>
          <a:endParaRPr lang="en-US"/>
        </a:p>
      </dgm:t>
    </dgm:pt>
    <dgm:pt modelId="{9BCD1FB5-04E7-47B0-89F4-553CE75E1EE8}" type="sibTrans" cxnId="{0F7B1204-FAE0-4383-A91A-CA56D606C540}">
      <dgm:prSet/>
      <dgm:spPr/>
      <dgm:t>
        <a:bodyPr/>
        <a:lstStyle/>
        <a:p>
          <a:endParaRPr lang="en-US"/>
        </a:p>
      </dgm:t>
    </dgm:pt>
    <dgm:pt modelId="{62F4871C-5409-4C23-95FC-D2E121767B1E}">
      <dgm:prSet phldrT="[Text]"/>
      <dgm:spPr/>
      <dgm:t>
        <a:bodyPr/>
        <a:lstStyle/>
        <a:p>
          <a:pPr>
            <a:lnSpc>
              <a:spcPct val="100000"/>
            </a:lnSpc>
          </a:pPr>
          <a:r>
            <a:rPr lang="en-US"/>
            <a:t>d/b/a registration</a:t>
          </a:r>
        </a:p>
      </dgm:t>
    </dgm:pt>
    <dgm:pt modelId="{0BAADFC1-8912-4A90-BF40-BCBBD70BDEA5}" type="parTrans" cxnId="{989F9B1A-958E-4786-AA87-1861CC65C5E2}">
      <dgm:prSet/>
      <dgm:spPr/>
      <dgm:t>
        <a:bodyPr/>
        <a:lstStyle/>
        <a:p>
          <a:endParaRPr lang="en-US"/>
        </a:p>
      </dgm:t>
    </dgm:pt>
    <dgm:pt modelId="{07FDC456-73CE-4F78-A5CD-FAA3B2A13A50}" type="sibTrans" cxnId="{989F9B1A-958E-4786-AA87-1861CC65C5E2}">
      <dgm:prSet/>
      <dgm:spPr/>
      <dgm:t>
        <a:bodyPr/>
        <a:lstStyle/>
        <a:p>
          <a:endParaRPr lang="en-US"/>
        </a:p>
      </dgm:t>
    </dgm:pt>
    <dgm:pt modelId="{C4B42FB7-683B-4245-9A2D-579D55FFA37E}">
      <dgm:prSet phldrT="[Text]"/>
      <dgm:spPr/>
      <dgm:t>
        <a:bodyPr/>
        <a:lstStyle/>
        <a:p>
          <a:pPr>
            <a:lnSpc>
              <a:spcPct val="100000"/>
            </a:lnSpc>
          </a:pPr>
          <a:r>
            <a:rPr lang="en-US"/>
            <a:t>HTTPS</a:t>
          </a:r>
        </a:p>
      </dgm:t>
    </dgm:pt>
    <dgm:pt modelId="{584C1B95-CB05-49DC-BE59-F1B2B848EBEA}" type="parTrans" cxnId="{CF698770-8396-4AFC-9B6B-7DF9C000AAEA}">
      <dgm:prSet/>
      <dgm:spPr/>
      <dgm:t>
        <a:bodyPr/>
        <a:lstStyle/>
        <a:p>
          <a:endParaRPr lang="en-US"/>
        </a:p>
      </dgm:t>
    </dgm:pt>
    <dgm:pt modelId="{855C2438-4DEF-4DC9-A5D1-74F509C1716A}" type="sibTrans" cxnId="{CF698770-8396-4AFC-9B6B-7DF9C000AAEA}">
      <dgm:prSet/>
      <dgm:spPr/>
      <dgm:t>
        <a:bodyPr/>
        <a:lstStyle/>
        <a:p>
          <a:endParaRPr lang="en-US"/>
        </a:p>
      </dgm:t>
    </dgm:pt>
    <dgm:pt modelId="{F46F8551-71B9-431F-869D-9230CF938B02}">
      <dgm:prSet phldrT="[Text]"/>
      <dgm:spPr/>
      <dgm:t>
        <a:bodyPr/>
        <a:lstStyle/>
        <a:p>
          <a:pPr>
            <a:lnSpc>
              <a:spcPct val="100000"/>
            </a:lnSpc>
            <a:defRPr b="1"/>
          </a:pPr>
          <a:r>
            <a:rPr lang="en-US"/>
            <a:t>DevOps</a:t>
          </a:r>
        </a:p>
      </dgm:t>
    </dgm:pt>
    <dgm:pt modelId="{7320F202-BBD2-47D5-AF91-07B6CFDF176A}" type="parTrans" cxnId="{FAB15014-12C1-4A1E-BDCD-3B784794AE8D}">
      <dgm:prSet/>
      <dgm:spPr/>
      <dgm:t>
        <a:bodyPr/>
        <a:lstStyle/>
        <a:p>
          <a:endParaRPr lang="en-US"/>
        </a:p>
      </dgm:t>
    </dgm:pt>
    <dgm:pt modelId="{06D8EA1C-DAF1-4322-9ED5-19A149A0EE35}" type="sibTrans" cxnId="{FAB15014-12C1-4A1E-BDCD-3B784794AE8D}">
      <dgm:prSet/>
      <dgm:spPr/>
      <dgm:t>
        <a:bodyPr/>
        <a:lstStyle/>
        <a:p>
          <a:endParaRPr lang="en-US"/>
        </a:p>
      </dgm:t>
    </dgm:pt>
    <dgm:pt modelId="{0C54CDAB-1EED-40A9-BF8B-00B5C2AE202E}">
      <dgm:prSet phldrT="[Text]"/>
      <dgm:spPr/>
      <dgm:t>
        <a:bodyPr/>
        <a:lstStyle/>
        <a:p>
          <a:pPr>
            <a:lnSpc>
              <a:spcPct val="100000"/>
            </a:lnSpc>
          </a:pPr>
          <a:r>
            <a:rPr lang="en-US"/>
            <a:t>CI/CD</a:t>
          </a:r>
        </a:p>
      </dgm:t>
    </dgm:pt>
    <dgm:pt modelId="{22DC1AE1-7A70-479F-8F8D-B28333E198BE}" type="parTrans" cxnId="{5DA07A0A-63FB-4153-8D2F-74E68FBABBF2}">
      <dgm:prSet/>
      <dgm:spPr/>
      <dgm:t>
        <a:bodyPr/>
        <a:lstStyle/>
        <a:p>
          <a:endParaRPr lang="en-US"/>
        </a:p>
      </dgm:t>
    </dgm:pt>
    <dgm:pt modelId="{5773B470-C19A-4DD0-BDB6-805865AF011A}" type="sibTrans" cxnId="{5DA07A0A-63FB-4153-8D2F-74E68FBABBF2}">
      <dgm:prSet/>
      <dgm:spPr/>
      <dgm:t>
        <a:bodyPr/>
        <a:lstStyle/>
        <a:p>
          <a:endParaRPr lang="en-US"/>
        </a:p>
      </dgm:t>
    </dgm:pt>
    <dgm:pt modelId="{5D89D7C9-3A8A-42D6-A9FA-9C2E810F0C61}">
      <dgm:prSet phldrT="[Text]"/>
      <dgm:spPr/>
      <dgm:t>
        <a:bodyPr/>
        <a:lstStyle/>
        <a:p>
          <a:pPr>
            <a:lnSpc>
              <a:spcPct val="100000"/>
            </a:lnSpc>
          </a:pPr>
          <a:r>
            <a:rPr lang="en-US"/>
            <a:t>Package Feeds</a:t>
          </a:r>
        </a:p>
      </dgm:t>
    </dgm:pt>
    <dgm:pt modelId="{82156C68-AD01-4E5C-9873-4BACF8926B0C}" type="parTrans" cxnId="{0BF6B9AD-7DA0-4A0A-A0CD-F27F6E8E882C}">
      <dgm:prSet/>
      <dgm:spPr/>
      <dgm:t>
        <a:bodyPr/>
        <a:lstStyle/>
        <a:p>
          <a:endParaRPr lang="en-US"/>
        </a:p>
      </dgm:t>
    </dgm:pt>
    <dgm:pt modelId="{787CFB1C-CDA4-401C-A54E-2BC8A30B053E}" type="sibTrans" cxnId="{0BF6B9AD-7DA0-4A0A-A0CD-F27F6E8E882C}">
      <dgm:prSet/>
      <dgm:spPr/>
      <dgm:t>
        <a:bodyPr/>
        <a:lstStyle/>
        <a:p>
          <a:endParaRPr lang="en-US"/>
        </a:p>
      </dgm:t>
    </dgm:pt>
    <dgm:pt modelId="{0BA09214-5ACA-4F5D-A084-9479CE4A0BAE}">
      <dgm:prSet phldrT="[Text]"/>
      <dgm:spPr/>
      <dgm:t>
        <a:bodyPr/>
        <a:lstStyle/>
        <a:p>
          <a:pPr>
            <a:lnSpc>
              <a:spcPct val="100000"/>
            </a:lnSpc>
            <a:defRPr b="1"/>
          </a:pPr>
          <a:r>
            <a:rPr lang="en-US"/>
            <a:t>Hosting</a:t>
          </a:r>
        </a:p>
      </dgm:t>
    </dgm:pt>
    <dgm:pt modelId="{B1C07D40-0F1A-4207-B353-6E368C7D39D5}" type="parTrans" cxnId="{988455A1-F9A0-4E0D-9DE3-1306A24BD91B}">
      <dgm:prSet/>
      <dgm:spPr/>
      <dgm:t>
        <a:bodyPr/>
        <a:lstStyle/>
        <a:p>
          <a:endParaRPr lang="en-US"/>
        </a:p>
      </dgm:t>
    </dgm:pt>
    <dgm:pt modelId="{603999A0-4BF6-41E5-9D1F-0A71B2B56661}" type="sibTrans" cxnId="{988455A1-F9A0-4E0D-9DE3-1306A24BD91B}">
      <dgm:prSet/>
      <dgm:spPr/>
      <dgm:t>
        <a:bodyPr/>
        <a:lstStyle/>
        <a:p>
          <a:endParaRPr lang="en-US"/>
        </a:p>
      </dgm:t>
    </dgm:pt>
    <dgm:pt modelId="{8F8C0C14-348A-4B3E-AC14-775A547DCAB6}">
      <dgm:prSet phldrT="[Text]"/>
      <dgm:spPr/>
      <dgm:t>
        <a:bodyPr/>
        <a:lstStyle/>
        <a:p>
          <a:pPr>
            <a:lnSpc>
              <a:spcPct val="100000"/>
            </a:lnSpc>
          </a:pPr>
          <a:r>
            <a:rPr lang="en-US"/>
            <a:t>Web hosting</a:t>
          </a:r>
        </a:p>
      </dgm:t>
    </dgm:pt>
    <dgm:pt modelId="{84FD598D-81B4-4BB0-A5DA-BBD900F493F4}" type="parTrans" cxnId="{D2471CF2-E027-441E-94C4-124CA446168F}">
      <dgm:prSet/>
      <dgm:spPr/>
      <dgm:t>
        <a:bodyPr/>
        <a:lstStyle/>
        <a:p>
          <a:endParaRPr lang="en-US"/>
        </a:p>
      </dgm:t>
    </dgm:pt>
    <dgm:pt modelId="{9210591A-1261-47F5-9F8A-9A8AA6833529}" type="sibTrans" cxnId="{D2471CF2-E027-441E-94C4-124CA446168F}">
      <dgm:prSet/>
      <dgm:spPr/>
      <dgm:t>
        <a:bodyPr/>
        <a:lstStyle/>
        <a:p>
          <a:endParaRPr lang="en-US"/>
        </a:p>
      </dgm:t>
    </dgm:pt>
    <dgm:pt modelId="{542A6894-4F4C-4BC1-A08A-68EA16879B41}">
      <dgm:prSet phldrT="[Text]"/>
      <dgm:spPr/>
      <dgm:t>
        <a:bodyPr/>
        <a:lstStyle/>
        <a:p>
          <a:pPr>
            <a:lnSpc>
              <a:spcPct val="100000"/>
            </a:lnSpc>
          </a:pPr>
          <a:r>
            <a:rPr lang="en-US"/>
            <a:t>Service hosting</a:t>
          </a:r>
        </a:p>
      </dgm:t>
    </dgm:pt>
    <dgm:pt modelId="{2B1B362F-48E0-4B02-B456-A9D15C135521}" type="parTrans" cxnId="{7CF7F3C4-BADF-4F58-95A9-32F37B4580FF}">
      <dgm:prSet/>
      <dgm:spPr/>
      <dgm:t>
        <a:bodyPr/>
        <a:lstStyle/>
        <a:p>
          <a:endParaRPr lang="en-US"/>
        </a:p>
      </dgm:t>
    </dgm:pt>
    <dgm:pt modelId="{0BA21FB9-A16D-4188-96D2-7884E13CB7D4}" type="sibTrans" cxnId="{7CF7F3C4-BADF-4F58-95A9-32F37B4580FF}">
      <dgm:prSet/>
      <dgm:spPr/>
      <dgm:t>
        <a:bodyPr/>
        <a:lstStyle/>
        <a:p>
          <a:endParaRPr lang="en-US"/>
        </a:p>
      </dgm:t>
    </dgm:pt>
    <dgm:pt modelId="{DF93B696-0180-4F13-A9C5-7ABC2F94629C}">
      <dgm:prSet phldrT="[Text]"/>
      <dgm:spPr/>
      <dgm:t>
        <a:bodyPr/>
        <a:lstStyle/>
        <a:p>
          <a:pPr>
            <a:lnSpc>
              <a:spcPct val="100000"/>
            </a:lnSpc>
          </a:pPr>
          <a:r>
            <a:rPr lang="en-US"/>
            <a:t>DNS</a:t>
          </a:r>
        </a:p>
      </dgm:t>
    </dgm:pt>
    <dgm:pt modelId="{1FDFE09A-98AC-45EB-9AF0-C0CB5CBD3DCB}" type="parTrans" cxnId="{8A28BDA8-0432-4AB7-A121-C31F8FC560FC}">
      <dgm:prSet/>
      <dgm:spPr/>
      <dgm:t>
        <a:bodyPr/>
        <a:lstStyle/>
        <a:p>
          <a:endParaRPr lang="en-US"/>
        </a:p>
      </dgm:t>
    </dgm:pt>
    <dgm:pt modelId="{3C2994B0-0D09-4784-A1BC-C6994A2B7034}" type="sibTrans" cxnId="{8A28BDA8-0432-4AB7-A121-C31F8FC560FC}">
      <dgm:prSet/>
      <dgm:spPr/>
      <dgm:t>
        <a:bodyPr/>
        <a:lstStyle/>
        <a:p>
          <a:endParaRPr lang="en-US"/>
        </a:p>
      </dgm:t>
    </dgm:pt>
    <dgm:pt modelId="{DB100583-BE3D-47AE-BB85-DC1E89F780A4}">
      <dgm:prSet phldrT="[Text]"/>
      <dgm:spPr/>
      <dgm:t>
        <a:bodyPr/>
        <a:lstStyle/>
        <a:p>
          <a:pPr>
            <a:lnSpc>
              <a:spcPct val="100000"/>
            </a:lnSpc>
            <a:defRPr b="1"/>
          </a:pPr>
          <a:r>
            <a:rPr lang="en-US"/>
            <a:t>SAAS</a:t>
          </a:r>
        </a:p>
      </dgm:t>
    </dgm:pt>
    <dgm:pt modelId="{AB9C2746-F773-4E69-AC80-FF1995FF0D6D}" type="parTrans" cxnId="{1C41CCD1-10BF-4C64-BCA0-8181FFAD81B6}">
      <dgm:prSet/>
      <dgm:spPr/>
      <dgm:t>
        <a:bodyPr/>
        <a:lstStyle/>
        <a:p>
          <a:endParaRPr lang="en-US"/>
        </a:p>
      </dgm:t>
    </dgm:pt>
    <dgm:pt modelId="{DD6C3576-14CF-4C65-BB23-D9D8470D30D2}" type="sibTrans" cxnId="{1C41CCD1-10BF-4C64-BCA0-8181FFAD81B6}">
      <dgm:prSet/>
      <dgm:spPr/>
      <dgm:t>
        <a:bodyPr/>
        <a:lstStyle/>
        <a:p>
          <a:endParaRPr lang="en-US"/>
        </a:p>
      </dgm:t>
    </dgm:pt>
    <dgm:pt modelId="{E20328A0-B2A0-43F2-9561-9852EFA73475}">
      <dgm:prSet phldrT="[Text]"/>
      <dgm:spPr/>
      <dgm:t>
        <a:bodyPr/>
        <a:lstStyle/>
        <a:p>
          <a:pPr>
            <a:lnSpc>
              <a:spcPct val="100000"/>
            </a:lnSpc>
          </a:pPr>
          <a:r>
            <a:rPr lang="en-US"/>
            <a:t>Office 365</a:t>
          </a:r>
        </a:p>
      </dgm:t>
    </dgm:pt>
    <dgm:pt modelId="{AE47D87D-525A-4F7F-B41D-9D5E8BBEA192}" type="parTrans" cxnId="{12274627-5802-44D6-A94D-78802A1BA759}">
      <dgm:prSet/>
      <dgm:spPr/>
      <dgm:t>
        <a:bodyPr/>
        <a:lstStyle/>
        <a:p>
          <a:endParaRPr lang="en-US"/>
        </a:p>
      </dgm:t>
    </dgm:pt>
    <dgm:pt modelId="{1129D06F-5154-4EE2-8515-B63BD934A030}" type="sibTrans" cxnId="{12274627-5802-44D6-A94D-78802A1BA759}">
      <dgm:prSet/>
      <dgm:spPr/>
      <dgm:t>
        <a:bodyPr/>
        <a:lstStyle/>
        <a:p>
          <a:endParaRPr lang="en-US"/>
        </a:p>
      </dgm:t>
    </dgm:pt>
    <dgm:pt modelId="{32410D1D-1CE0-4787-A766-DFEDA57D8823}">
      <dgm:prSet phldrT="[Text]"/>
      <dgm:spPr/>
      <dgm:t>
        <a:bodyPr/>
        <a:lstStyle/>
        <a:p>
          <a:pPr>
            <a:lnSpc>
              <a:spcPct val="100000"/>
            </a:lnSpc>
          </a:pPr>
          <a:r>
            <a:rPr lang="en-US"/>
            <a:t>Slack</a:t>
          </a:r>
        </a:p>
      </dgm:t>
    </dgm:pt>
    <dgm:pt modelId="{D4ED8EAD-28F9-4AC9-AB70-DFE2BD83334B}" type="parTrans" cxnId="{BC6004D0-80AE-4F6C-93AF-6B1B4E0BD43C}">
      <dgm:prSet/>
      <dgm:spPr/>
      <dgm:t>
        <a:bodyPr/>
        <a:lstStyle/>
        <a:p>
          <a:endParaRPr lang="en-US"/>
        </a:p>
      </dgm:t>
    </dgm:pt>
    <dgm:pt modelId="{4EEEE8C6-174C-4C69-AE40-BDD0D19C6AD2}" type="sibTrans" cxnId="{BC6004D0-80AE-4F6C-93AF-6B1B4E0BD43C}">
      <dgm:prSet/>
      <dgm:spPr/>
      <dgm:t>
        <a:bodyPr/>
        <a:lstStyle/>
        <a:p>
          <a:endParaRPr lang="en-US"/>
        </a:p>
      </dgm:t>
    </dgm:pt>
    <dgm:pt modelId="{48802534-3054-4D47-AE20-2EED49BEA745}">
      <dgm:prSet phldrT="[Text]"/>
      <dgm:spPr/>
      <dgm:t>
        <a:bodyPr/>
        <a:lstStyle/>
        <a:p>
          <a:pPr>
            <a:lnSpc>
              <a:spcPct val="100000"/>
            </a:lnSpc>
          </a:pPr>
          <a:r>
            <a:rPr lang="en-US"/>
            <a:t>LastPass</a:t>
          </a:r>
        </a:p>
      </dgm:t>
    </dgm:pt>
    <dgm:pt modelId="{FF51A953-6C17-486C-84B8-A7F59D5AFC05}" type="parTrans" cxnId="{BE01821F-7AE4-47B8-8487-550F736498F3}">
      <dgm:prSet/>
      <dgm:spPr/>
      <dgm:t>
        <a:bodyPr/>
        <a:lstStyle/>
        <a:p>
          <a:endParaRPr lang="en-US"/>
        </a:p>
      </dgm:t>
    </dgm:pt>
    <dgm:pt modelId="{DEE0814A-3F49-4864-A585-6A78073C0E2C}" type="sibTrans" cxnId="{BE01821F-7AE4-47B8-8487-550F736498F3}">
      <dgm:prSet/>
      <dgm:spPr/>
      <dgm:t>
        <a:bodyPr/>
        <a:lstStyle/>
        <a:p>
          <a:endParaRPr lang="en-US"/>
        </a:p>
      </dgm:t>
    </dgm:pt>
    <dgm:pt modelId="{B18D4EC1-F2FE-4280-AE2C-A7AC4A4EB110}" type="pres">
      <dgm:prSet presAssocID="{1162E4D5-AA26-4533-93C5-BDF93D299584}" presName="root" presStyleCnt="0">
        <dgm:presLayoutVars>
          <dgm:dir/>
          <dgm:resizeHandles val="exact"/>
        </dgm:presLayoutVars>
      </dgm:prSet>
      <dgm:spPr/>
    </dgm:pt>
    <dgm:pt modelId="{4E504F1B-550B-4AA7-8F05-C5B1D15C7606}" type="pres">
      <dgm:prSet presAssocID="{10BAA357-B8A5-4AFC-A7C4-F843668B8959}" presName="compNode" presStyleCnt="0"/>
      <dgm:spPr/>
    </dgm:pt>
    <dgm:pt modelId="{09E2E709-C06E-4E48-B7F5-857EDE5B64E9}" type="pres">
      <dgm:prSet presAssocID="{10BAA357-B8A5-4AFC-A7C4-F843668B895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93047F77-5F24-4EA4-97E4-88CBFEFF4886}" type="pres">
      <dgm:prSet presAssocID="{10BAA357-B8A5-4AFC-A7C4-F843668B8959}" presName="iconSpace" presStyleCnt="0"/>
      <dgm:spPr/>
    </dgm:pt>
    <dgm:pt modelId="{37405ABB-3B89-48F5-AE78-EA49D67291C8}" type="pres">
      <dgm:prSet presAssocID="{10BAA357-B8A5-4AFC-A7C4-F843668B8959}" presName="parTx" presStyleLbl="revTx" presStyleIdx="0" presStyleCnt="10">
        <dgm:presLayoutVars>
          <dgm:chMax val="0"/>
          <dgm:chPref val="0"/>
        </dgm:presLayoutVars>
      </dgm:prSet>
      <dgm:spPr/>
    </dgm:pt>
    <dgm:pt modelId="{362F9DC6-F222-4046-895E-56D4F1C20DEC}" type="pres">
      <dgm:prSet presAssocID="{10BAA357-B8A5-4AFC-A7C4-F843668B8959}" presName="txSpace" presStyleCnt="0"/>
      <dgm:spPr/>
    </dgm:pt>
    <dgm:pt modelId="{5DE5AC1E-84A4-4298-A947-B75854E02289}" type="pres">
      <dgm:prSet presAssocID="{10BAA357-B8A5-4AFC-A7C4-F843668B8959}" presName="desTx" presStyleLbl="revTx" presStyleIdx="1" presStyleCnt="10">
        <dgm:presLayoutVars/>
      </dgm:prSet>
      <dgm:spPr/>
    </dgm:pt>
    <dgm:pt modelId="{5020AB1E-4DAF-48C0-B275-E932612653ED}" type="pres">
      <dgm:prSet presAssocID="{FFA4A980-A3E3-49B8-9132-099B1639AD38}" presName="sibTrans" presStyleCnt="0"/>
      <dgm:spPr/>
    </dgm:pt>
    <dgm:pt modelId="{4CA645CF-B0EE-4C29-B493-8B1AD6A28C8B}" type="pres">
      <dgm:prSet presAssocID="{0200820C-2C27-4AD6-8421-CB6246E22BFB}" presName="compNode" presStyleCnt="0"/>
      <dgm:spPr/>
    </dgm:pt>
    <dgm:pt modelId="{B05ABF12-C774-4DC4-90E7-8625C38AA722}" type="pres">
      <dgm:prSet presAssocID="{0200820C-2C27-4AD6-8421-CB6246E22BF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DEE0611A-CB24-409B-B8A1-A678AC280B92}" type="pres">
      <dgm:prSet presAssocID="{0200820C-2C27-4AD6-8421-CB6246E22BFB}" presName="iconSpace" presStyleCnt="0"/>
      <dgm:spPr/>
    </dgm:pt>
    <dgm:pt modelId="{7034A712-36D5-49D0-B7EB-96956B3E6332}" type="pres">
      <dgm:prSet presAssocID="{0200820C-2C27-4AD6-8421-CB6246E22BFB}" presName="parTx" presStyleLbl="revTx" presStyleIdx="2" presStyleCnt="10">
        <dgm:presLayoutVars>
          <dgm:chMax val="0"/>
          <dgm:chPref val="0"/>
        </dgm:presLayoutVars>
      </dgm:prSet>
      <dgm:spPr/>
    </dgm:pt>
    <dgm:pt modelId="{84209039-F3FC-4218-A532-4395D4B51343}" type="pres">
      <dgm:prSet presAssocID="{0200820C-2C27-4AD6-8421-CB6246E22BFB}" presName="txSpace" presStyleCnt="0"/>
      <dgm:spPr/>
    </dgm:pt>
    <dgm:pt modelId="{4FEE1F56-59D4-414A-914A-744DFD5A14E9}" type="pres">
      <dgm:prSet presAssocID="{0200820C-2C27-4AD6-8421-CB6246E22BFB}" presName="desTx" presStyleLbl="revTx" presStyleIdx="3" presStyleCnt="10">
        <dgm:presLayoutVars/>
      </dgm:prSet>
      <dgm:spPr/>
    </dgm:pt>
    <dgm:pt modelId="{57840420-5E77-4A67-A836-A00BFA32D8AC}" type="pres">
      <dgm:prSet presAssocID="{009EFC40-8FD4-4FC7-BA4A-C0AB9C1CBEAD}" presName="sibTrans" presStyleCnt="0"/>
      <dgm:spPr/>
    </dgm:pt>
    <dgm:pt modelId="{4AF48569-B056-4832-AB68-15B88FB6AAC4}" type="pres">
      <dgm:prSet presAssocID="{F46F8551-71B9-431F-869D-9230CF938B02}" presName="compNode" presStyleCnt="0"/>
      <dgm:spPr/>
    </dgm:pt>
    <dgm:pt modelId="{9A1AD952-9DAC-4F97-8A77-123605469003}" type="pres">
      <dgm:prSet presAssocID="{F46F8551-71B9-431F-869D-9230CF938B0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30FD604F-9227-4CA6-8530-DB884CE473BC}" type="pres">
      <dgm:prSet presAssocID="{F46F8551-71B9-431F-869D-9230CF938B02}" presName="iconSpace" presStyleCnt="0"/>
      <dgm:spPr/>
    </dgm:pt>
    <dgm:pt modelId="{DDA63765-2FCC-40B6-AA09-51DA561AD160}" type="pres">
      <dgm:prSet presAssocID="{F46F8551-71B9-431F-869D-9230CF938B02}" presName="parTx" presStyleLbl="revTx" presStyleIdx="4" presStyleCnt="10">
        <dgm:presLayoutVars>
          <dgm:chMax val="0"/>
          <dgm:chPref val="0"/>
        </dgm:presLayoutVars>
      </dgm:prSet>
      <dgm:spPr/>
    </dgm:pt>
    <dgm:pt modelId="{29BBDEDA-D561-483A-8ADF-DCF740B332F5}" type="pres">
      <dgm:prSet presAssocID="{F46F8551-71B9-431F-869D-9230CF938B02}" presName="txSpace" presStyleCnt="0"/>
      <dgm:spPr/>
    </dgm:pt>
    <dgm:pt modelId="{F3F132AC-695D-4F7B-8AB5-CBA5945E7498}" type="pres">
      <dgm:prSet presAssocID="{F46F8551-71B9-431F-869D-9230CF938B02}" presName="desTx" presStyleLbl="revTx" presStyleIdx="5" presStyleCnt="10">
        <dgm:presLayoutVars/>
      </dgm:prSet>
      <dgm:spPr/>
    </dgm:pt>
    <dgm:pt modelId="{79C8AD48-0244-40CC-89B3-6242E7A0DEEB}" type="pres">
      <dgm:prSet presAssocID="{06D8EA1C-DAF1-4322-9ED5-19A149A0EE35}" presName="sibTrans" presStyleCnt="0"/>
      <dgm:spPr/>
    </dgm:pt>
    <dgm:pt modelId="{A4998124-D78C-4209-BD34-76D460788DE5}" type="pres">
      <dgm:prSet presAssocID="{0BA09214-5ACA-4F5D-A084-9479CE4A0BAE}" presName="compNode" presStyleCnt="0"/>
      <dgm:spPr/>
    </dgm:pt>
    <dgm:pt modelId="{50B41A1F-8C8E-481D-92B6-A891881167B5}" type="pres">
      <dgm:prSet presAssocID="{0BA09214-5ACA-4F5D-A084-9479CE4A0BA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33F7C4B3-76C1-4197-AA70-ADDF801020E2}" type="pres">
      <dgm:prSet presAssocID="{0BA09214-5ACA-4F5D-A084-9479CE4A0BAE}" presName="iconSpace" presStyleCnt="0"/>
      <dgm:spPr/>
    </dgm:pt>
    <dgm:pt modelId="{61EE8736-8D0B-47E6-AB1F-1C15EFDA5227}" type="pres">
      <dgm:prSet presAssocID="{0BA09214-5ACA-4F5D-A084-9479CE4A0BAE}" presName="parTx" presStyleLbl="revTx" presStyleIdx="6" presStyleCnt="10">
        <dgm:presLayoutVars>
          <dgm:chMax val="0"/>
          <dgm:chPref val="0"/>
        </dgm:presLayoutVars>
      </dgm:prSet>
      <dgm:spPr/>
    </dgm:pt>
    <dgm:pt modelId="{471A1E8C-0185-45A9-B8FC-7BD3573F66D0}" type="pres">
      <dgm:prSet presAssocID="{0BA09214-5ACA-4F5D-A084-9479CE4A0BAE}" presName="txSpace" presStyleCnt="0"/>
      <dgm:spPr/>
    </dgm:pt>
    <dgm:pt modelId="{530C7436-41E3-4B13-A233-49D4B5F2C292}" type="pres">
      <dgm:prSet presAssocID="{0BA09214-5ACA-4F5D-A084-9479CE4A0BAE}" presName="desTx" presStyleLbl="revTx" presStyleIdx="7" presStyleCnt="10">
        <dgm:presLayoutVars/>
      </dgm:prSet>
      <dgm:spPr/>
    </dgm:pt>
    <dgm:pt modelId="{CE1DF47E-5B11-4E98-9454-9D410643E474}" type="pres">
      <dgm:prSet presAssocID="{603999A0-4BF6-41E5-9D1F-0A71B2B56661}" presName="sibTrans" presStyleCnt="0"/>
      <dgm:spPr/>
    </dgm:pt>
    <dgm:pt modelId="{5DF75ADD-971C-4C88-AD08-A2757A153AC3}" type="pres">
      <dgm:prSet presAssocID="{DB100583-BE3D-47AE-BB85-DC1E89F780A4}" presName="compNode" presStyleCnt="0"/>
      <dgm:spPr/>
    </dgm:pt>
    <dgm:pt modelId="{37546061-5DF6-4C7B-B6D7-36CACC56621E}" type="pres">
      <dgm:prSet presAssocID="{DB100583-BE3D-47AE-BB85-DC1E89F780A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878EDF65-894D-42D2-8DA3-0AEE04D66414}" type="pres">
      <dgm:prSet presAssocID="{DB100583-BE3D-47AE-BB85-DC1E89F780A4}" presName="iconSpace" presStyleCnt="0"/>
      <dgm:spPr/>
    </dgm:pt>
    <dgm:pt modelId="{B334D2C6-D4C2-4F5F-80A2-7BA5E5B32BC5}" type="pres">
      <dgm:prSet presAssocID="{DB100583-BE3D-47AE-BB85-DC1E89F780A4}" presName="parTx" presStyleLbl="revTx" presStyleIdx="8" presStyleCnt="10">
        <dgm:presLayoutVars>
          <dgm:chMax val="0"/>
          <dgm:chPref val="0"/>
        </dgm:presLayoutVars>
      </dgm:prSet>
      <dgm:spPr/>
    </dgm:pt>
    <dgm:pt modelId="{3EF8FFB7-8E4C-4F64-ADF8-E2FE0BBCA282}" type="pres">
      <dgm:prSet presAssocID="{DB100583-BE3D-47AE-BB85-DC1E89F780A4}" presName="txSpace" presStyleCnt="0"/>
      <dgm:spPr/>
    </dgm:pt>
    <dgm:pt modelId="{0313F59A-C427-426E-AEDC-2CBC273D36C9}" type="pres">
      <dgm:prSet presAssocID="{DB100583-BE3D-47AE-BB85-DC1E89F780A4}" presName="desTx" presStyleLbl="revTx" presStyleIdx="9" presStyleCnt="10">
        <dgm:presLayoutVars/>
      </dgm:prSet>
      <dgm:spPr/>
    </dgm:pt>
  </dgm:ptLst>
  <dgm:cxnLst>
    <dgm:cxn modelId="{0F7B1204-FAE0-4383-A91A-CA56D606C540}" srcId="{10BAA357-B8A5-4AFC-A7C4-F843668B8959}" destId="{6FB4DE47-315D-4958-8445-67AEA46BB9F2}" srcOrd="2" destOrd="0" parTransId="{29CCC72F-5FCD-46C6-9ABC-0B655E8CED0D}" sibTransId="{9BCD1FB5-04E7-47B0-89F4-553CE75E1EE8}"/>
    <dgm:cxn modelId="{5DA07A0A-63FB-4153-8D2F-74E68FBABBF2}" srcId="{F46F8551-71B9-431F-869D-9230CF938B02}" destId="{0C54CDAB-1EED-40A9-BF8B-00B5C2AE202E}" srcOrd="0" destOrd="0" parTransId="{22DC1AE1-7A70-479F-8F8D-B28333E198BE}" sibTransId="{5773B470-C19A-4DD0-BDB6-805865AF011A}"/>
    <dgm:cxn modelId="{CFCEA411-027F-48A2-AB97-D2EF934562CC}" type="presOf" srcId="{1162E4D5-AA26-4533-93C5-BDF93D299584}" destId="{B18D4EC1-F2FE-4280-AE2C-A7AC4A4EB110}" srcOrd="0" destOrd="0" presId="urn:microsoft.com/office/officeart/2018/5/layout/CenteredIconLabelDescriptionList"/>
    <dgm:cxn modelId="{4409FE12-8870-4981-919A-F8E16C771105}" type="presOf" srcId="{F46F8551-71B9-431F-869D-9230CF938B02}" destId="{DDA63765-2FCC-40B6-AA09-51DA561AD160}" srcOrd="0" destOrd="0" presId="urn:microsoft.com/office/officeart/2018/5/layout/CenteredIconLabelDescriptionList"/>
    <dgm:cxn modelId="{FAB15014-12C1-4A1E-BDCD-3B784794AE8D}" srcId="{1162E4D5-AA26-4533-93C5-BDF93D299584}" destId="{F46F8551-71B9-431F-869D-9230CF938B02}" srcOrd="2" destOrd="0" parTransId="{7320F202-BBD2-47D5-AF91-07B6CFDF176A}" sibTransId="{06D8EA1C-DAF1-4322-9ED5-19A149A0EE35}"/>
    <dgm:cxn modelId="{989F9B1A-958E-4786-AA87-1861CC65C5E2}" srcId="{10BAA357-B8A5-4AFC-A7C4-F843668B8959}" destId="{62F4871C-5409-4C23-95FC-D2E121767B1E}" srcOrd="3" destOrd="0" parTransId="{0BAADFC1-8912-4A90-BF40-BCBBD70BDEA5}" sibTransId="{07FDC456-73CE-4F78-A5CD-FAA3B2A13A50}"/>
    <dgm:cxn modelId="{BE01821F-7AE4-47B8-8487-550F736498F3}" srcId="{DB100583-BE3D-47AE-BB85-DC1E89F780A4}" destId="{48802534-3054-4D47-AE20-2EED49BEA745}" srcOrd="2" destOrd="0" parTransId="{FF51A953-6C17-486C-84B8-A7F59D5AFC05}" sibTransId="{DEE0814A-3F49-4864-A585-6A78073C0E2C}"/>
    <dgm:cxn modelId="{F06A6623-340C-45B3-8595-A4B69957868A}" srcId="{1162E4D5-AA26-4533-93C5-BDF93D299584}" destId="{0200820C-2C27-4AD6-8421-CB6246E22BFB}" srcOrd="1" destOrd="0" parTransId="{811934BB-FDDB-469B-9C56-970575D6D4D0}" sibTransId="{009EFC40-8FD4-4FC7-BA4A-C0AB9C1CBEAD}"/>
    <dgm:cxn modelId="{12274627-5802-44D6-A94D-78802A1BA759}" srcId="{DB100583-BE3D-47AE-BB85-DC1E89F780A4}" destId="{E20328A0-B2A0-43F2-9561-9852EFA73475}" srcOrd="0" destOrd="0" parTransId="{AE47D87D-525A-4F7F-B41D-9D5E8BBEA192}" sibTransId="{1129D06F-5154-4EE2-8515-B63BD934A030}"/>
    <dgm:cxn modelId="{EE985136-0555-4CAB-9732-73D69D15788B}" type="presOf" srcId="{48802534-3054-4D47-AE20-2EED49BEA745}" destId="{0313F59A-C427-426E-AEDC-2CBC273D36C9}" srcOrd="0" destOrd="2" presId="urn:microsoft.com/office/officeart/2018/5/layout/CenteredIconLabelDescriptionList"/>
    <dgm:cxn modelId="{98ED1D3D-D815-451E-BD1B-996B58BA5CA9}" srcId="{0200820C-2C27-4AD6-8421-CB6246E22BFB}" destId="{FDE462ED-E8A8-4566-A4BB-820AEDBD342E}" srcOrd="1" destOrd="0" parTransId="{D1A2FF17-E835-4661-9544-0396154F59ED}" sibTransId="{56B73AE5-280B-4C12-A999-E0AFF349EC86}"/>
    <dgm:cxn modelId="{9B70663E-17C3-4C4E-9D4C-CDAA8549A6A7}" type="presOf" srcId="{542A6894-4F4C-4BC1-A08A-68EA16879B41}" destId="{530C7436-41E3-4B13-A233-49D4B5F2C292}" srcOrd="0" destOrd="1" presId="urn:microsoft.com/office/officeart/2018/5/layout/CenteredIconLabelDescriptionList"/>
    <dgm:cxn modelId="{285CB13E-FB38-46DD-A7E4-545460EEAE26}" type="presOf" srcId="{0200820C-2C27-4AD6-8421-CB6246E22BFB}" destId="{7034A712-36D5-49D0-B7EB-96956B3E6332}" srcOrd="0" destOrd="0" presId="urn:microsoft.com/office/officeart/2018/5/layout/CenteredIconLabelDescriptionList"/>
    <dgm:cxn modelId="{A7A1FB42-DE0A-4CAA-8DAC-2DDB61B9FA01}" srcId="{10BAA357-B8A5-4AFC-A7C4-F843668B8959}" destId="{0271C247-18EF-467B-B742-D2C32261804D}" srcOrd="0" destOrd="0" parTransId="{85700D6E-4871-430F-ABB1-C6D44737B186}" sibTransId="{94D3EFBA-AB43-4DD1-905B-2D30B240A31F}"/>
    <dgm:cxn modelId="{AEB34643-3BAF-4482-9234-9C7A5FF5BE53}" type="presOf" srcId="{E20328A0-B2A0-43F2-9561-9852EFA73475}" destId="{0313F59A-C427-426E-AEDC-2CBC273D36C9}" srcOrd="0" destOrd="0" presId="urn:microsoft.com/office/officeart/2018/5/layout/CenteredIconLabelDescriptionList"/>
    <dgm:cxn modelId="{A4C8B44B-1964-4EE3-BABB-4F7B9FE86703}" type="presOf" srcId="{C4B42FB7-683B-4245-9A2D-579D55FFA37E}" destId="{4FEE1F56-59D4-414A-914A-744DFD5A14E9}" srcOrd="0" destOrd="0" presId="urn:microsoft.com/office/officeart/2018/5/layout/CenteredIconLabelDescriptionList"/>
    <dgm:cxn modelId="{CF698770-8396-4AFC-9B6B-7DF9C000AAEA}" srcId="{0200820C-2C27-4AD6-8421-CB6246E22BFB}" destId="{C4B42FB7-683B-4245-9A2D-579D55FFA37E}" srcOrd="0" destOrd="0" parTransId="{584C1B95-CB05-49DC-BE59-F1B2B848EBEA}" sibTransId="{855C2438-4DEF-4DC9-A5D1-74F509C1716A}"/>
    <dgm:cxn modelId="{272ACF70-D3E8-4C9A-A1F6-A78A9CE6C321}" type="presOf" srcId="{0BA09214-5ACA-4F5D-A084-9479CE4A0BAE}" destId="{61EE8736-8D0B-47E6-AB1F-1C15EFDA5227}" srcOrd="0" destOrd="0" presId="urn:microsoft.com/office/officeart/2018/5/layout/CenteredIconLabelDescriptionList"/>
    <dgm:cxn modelId="{3CCDB381-78FD-4B31-83B5-0F3A46731F04}" type="presOf" srcId="{FDE462ED-E8A8-4566-A4BB-820AEDBD342E}" destId="{4FEE1F56-59D4-414A-914A-744DFD5A14E9}" srcOrd="0" destOrd="1" presId="urn:microsoft.com/office/officeart/2018/5/layout/CenteredIconLabelDescriptionList"/>
    <dgm:cxn modelId="{4DE6FD84-20D6-4EF5-9397-FCD595973CE4}" type="presOf" srcId="{8F8C0C14-348A-4B3E-AC14-775A547DCAB6}" destId="{530C7436-41E3-4B13-A233-49D4B5F2C292}" srcOrd="0" destOrd="0" presId="urn:microsoft.com/office/officeart/2018/5/layout/CenteredIconLabelDescriptionList"/>
    <dgm:cxn modelId="{988455A1-F9A0-4E0D-9DE3-1306A24BD91B}" srcId="{1162E4D5-AA26-4533-93C5-BDF93D299584}" destId="{0BA09214-5ACA-4F5D-A084-9479CE4A0BAE}" srcOrd="3" destOrd="0" parTransId="{B1C07D40-0F1A-4207-B353-6E368C7D39D5}" sibTransId="{603999A0-4BF6-41E5-9D1F-0A71B2B56661}"/>
    <dgm:cxn modelId="{50ECA2A4-6781-41B8-9079-01D55BA8DF8B}" srcId="{10BAA357-B8A5-4AFC-A7C4-F843668B8959}" destId="{4D080823-B8F8-485C-94F6-6F0F4489E845}" srcOrd="1" destOrd="0" parTransId="{3B4BA500-6CD2-405A-848F-EE131DEEDD5E}" sibTransId="{A7C63ABF-8D1E-44BF-B87D-3EAE55F4CA0B}"/>
    <dgm:cxn modelId="{8A28BDA8-0432-4AB7-A121-C31F8FC560FC}" srcId="{0BA09214-5ACA-4F5D-A084-9479CE4A0BAE}" destId="{DF93B696-0180-4F13-A9C5-7ABC2F94629C}" srcOrd="2" destOrd="0" parTransId="{1FDFE09A-98AC-45EB-9AF0-C0CB5CBD3DCB}" sibTransId="{3C2994B0-0D09-4784-A1BC-C6994A2B7034}"/>
    <dgm:cxn modelId="{4C6DB8AB-62D1-425E-A66A-47828056730F}" type="presOf" srcId="{0271C247-18EF-467B-B742-D2C32261804D}" destId="{5DE5AC1E-84A4-4298-A947-B75854E02289}" srcOrd="0" destOrd="0" presId="urn:microsoft.com/office/officeart/2018/5/layout/CenteredIconLabelDescriptionList"/>
    <dgm:cxn modelId="{0BF6B9AD-7DA0-4A0A-A0CD-F27F6E8E882C}" srcId="{F46F8551-71B9-431F-869D-9230CF938B02}" destId="{5D89D7C9-3A8A-42D6-A9FA-9C2E810F0C61}" srcOrd="1" destOrd="0" parTransId="{82156C68-AD01-4E5C-9873-4BACF8926B0C}" sibTransId="{787CFB1C-CDA4-401C-A54E-2BC8A30B053E}"/>
    <dgm:cxn modelId="{EA00FAB4-5E9B-4366-9B19-763A7F03714A}" srcId="{1162E4D5-AA26-4533-93C5-BDF93D299584}" destId="{10BAA357-B8A5-4AFC-A7C4-F843668B8959}" srcOrd="0" destOrd="0" parTransId="{ED3EECC7-26F7-4785-9E52-42502217EE9A}" sibTransId="{FFA4A980-A3E3-49B8-9132-099B1639AD38}"/>
    <dgm:cxn modelId="{72CCBEBD-9534-4FAB-A750-709A86CBF68E}" type="presOf" srcId="{32410D1D-1CE0-4787-A766-DFEDA57D8823}" destId="{0313F59A-C427-426E-AEDC-2CBC273D36C9}" srcOrd="0" destOrd="1" presId="urn:microsoft.com/office/officeart/2018/5/layout/CenteredIconLabelDescriptionList"/>
    <dgm:cxn modelId="{7CF7F3C4-BADF-4F58-95A9-32F37B4580FF}" srcId="{0BA09214-5ACA-4F5D-A084-9479CE4A0BAE}" destId="{542A6894-4F4C-4BC1-A08A-68EA16879B41}" srcOrd="1" destOrd="0" parTransId="{2B1B362F-48E0-4B02-B456-A9D15C135521}" sibTransId="{0BA21FB9-A16D-4188-96D2-7884E13CB7D4}"/>
    <dgm:cxn modelId="{C54729C9-72DA-4511-A62C-4C27168D429E}" type="presOf" srcId="{4D080823-B8F8-485C-94F6-6F0F4489E845}" destId="{5DE5AC1E-84A4-4298-A947-B75854E02289}" srcOrd="0" destOrd="1" presId="urn:microsoft.com/office/officeart/2018/5/layout/CenteredIconLabelDescriptionList"/>
    <dgm:cxn modelId="{7ABA0ACB-410A-49E6-805A-7B8462732B18}" type="presOf" srcId="{62F4871C-5409-4C23-95FC-D2E121767B1E}" destId="{5DE5AC1E-84A4-4298-A947-B75854E02289}" srcOrd="0" destOrd="3" presId="urn:microsoft.com/office/officeart/2018/5/layout/CenteredIconLabelDescriptionList"/>
    <dgm:cxn modelId="{7F59CBCD-1772-4134-BF7A-B970F314D6A3}" type="presOf" srcId="{DB100583-BE3D-47AE-BB85-DC1E89F780A4}" destId="{B334D2C6-D4C2-4F5F-80A2-7BA5E5B32BC5}" srcOrd="0" destOrd="0" presId="urn:microsoft.com/office/officeart/2018/5/layout/CenteredIconLabelDescriptionList"/>
    <dgm:cxn modelId="{BC6004D0-80AE-4F6C-93AF-6B1B4E0BD43C}" srcId="{DB100583-BE3D-47AE-BB85-DC1E89F780A4}" destId="{32410D1D-1CE0-4787-A766-DFEDA57D8823}" srcOrd="1" destOrd="0" parTransId="{D4ED8EAD-28F9-4AC9-AB70-DFE2BD83334B}" sibTransId="{4EEEE8C6-174C-4C69-AE40-BDD0D19C6AD2}"/>
    <dgm:cxn modelId="{1C41CCD1-10BF-4C64-BCA0-8181FFAD81B6}" srcId="{1162E4D5-AA26-4533-93C5-BDF93D299584}" destId="{DB100583-BE3D-47AE-BB85-DC1E89F780A4}" srcOrd="4" destOrd="0" parTransId="{AB9C2746-F773-4E69-AC80-FF1995FF0D6D}" sibTransId="{DD6C3576-14CF-4C65-BB23-D9D8470D30D2}"/>
    <dgm:cxn modelId="{FA7F17D2-EECA-4EBF-A9A3-253E590ECE1F}" type="presOf" srcId="{6FB4DE47-315D-4958-8445-67AEA46BB9F2}" destId="{5DE5AC1E-84A4-4298-A947-B75854E02289}" srcOrd="0" destOrd="2" presId="urn:microsoft.com/office/officeart/2018/5/layout/CenteredIconLabelDescriptionList"/>
    <dgm:cxn modelId="{1446CCDD-BD62-45F9-BAF7-D557F0B5A3FB}" type="presOf" srcId="{DF93B696-0180-4F13-A9C5-7ABC2F94629C}" destId="{530C7436-41E3-4B13-A233-49D4B5F2C292}" srcOrd="0" destOrd="2" presId="urn:microsoft.com/office/officeart/2018/5/layout/CenteredIconLabelDescriptionList"/>
    <dgm:cxn modelId="{5F354CE1-A60E-46F8-87EE-2F3319411EFB}" type="presOf" srcId="{5D89D7C9-3A8A-42D6-A9FA-9C2E810F0C61}" destId="{F3F132AC-695D-4F7B-8AB5-CBA5945E7498}" srcOrd="0" destOrd="1" presId="urn:microsoft.com/office/officeart/2018/5/layout/CenteredIconLabelDescriptionList"/>
    <dgm:cxn modelId="{836A5CF1-6C4A-49FF-9E65-D0AA579CE764}" type="presOf" srcId="{0C54CDAB-1EED-40A9-BF8B-00B5C2AE202E}" destId="{F3F132AC-695D-4F7B-8AB5-CBA5945E7498}" srcOrd="0" destOrd="0" presId="urn:microsoft.com/office/officeart/2018/5/layout/CenteredIconLabelDescriptionList"/>
    <dgm:cxn modelId="{D2471CF2-E027-441E-94C4-124CA446168F}" srcId="{0BA09214-5ACA-4F5D-A084-9479CE4A0BAE}" destId="{8F8C0C14-348A-4B3E-AC14-775A547DCAB6}" srcOrd="0" destOrd="0" parTransId="{84FD598D-81B4-4BB0-A5DA-BBD900F493F4}" sibTransId="{9210591A-1261-47F5-9F8A-9A8AA6833529}"/>
    <dgm:cxn modelId="{CF935AF2-D985-4D2A-8B6A-9CA3D050FDF8}" type="presOf" srcId="{10BAA357-B8A5-4AFC-A7C4-F843668B8959}" destId="{37405ABB-3B89-48F5-AE78-EA49D67291C8}" srcOrd="0" destOrd="0" presId="urn:microsoft.com/office/officeart/2018/5/layout/CenteredIconLabelDescriptionList"/>
    <dgm:cxn modelId="{8304737A-22AF-4516-9DB2-AAE6490D4E52}" type="presParOf" srcId="{B18D4EC1-F2FE-4280-AE2C-A7AC4A4EB110}" destId="{4E504F1B-550B-4AA7-8F05-C5B1D15C7606}" srcOrd="0" destOrd="0" presId="urn:microsoft.com/office/officeart/2018/5/layout/CenteredIconLabelDescriptionList"/>
    <dgm:cxn modelId="{E7B308AC-9F12-4295-B4D3-B2D0D8546BFD}" type="presParOf" srcId="{4E504F1B-550B-4AA7-8F05-C5B1D15C7606}" destId="{09E2E709-C06E-4E48-B7F5-857EDE5B64E9}" srcOrd="0" destOrd="0" presId="urn:microsoft.com/office/officeart/2018/5/layout/CenteredIconLabelDescriptionList"/>
    <dgm:cxn modelId="{ADE4C0FF-C174-4683-8C8C-E084C47BBFAA}" type="presParOf" srcId="{4E504F1B-550B-4AA7-8F05-C5B1D15C7606}" destId="{93047F77-5F24-4EA4-97E4-88CBFEFF4886}" srcOrd="1" destOrd="0" presId="urn:microsoft.com/office/officeart/2018/5/layout/CenteredIconLabelDescriptionList"/>
    <dgm:cxn modelId="{BBE03DD8-E48E-4E23-B3F9-B8CDA127D3DA}" type="presParOf" srcId="{4E504F1B-550B-4AA7-8F05-C5B1D15C7606}" destId="{37405ABB-3B89-48F5-AE78-EA49D67291C8}" srcOrd="2" destOrd="0" presId="urn:microsoft.com/office/officeart/2018/5/layout/CenteredIconLabelDescriptionList"/>
    <dgm:cxn modelId="{BB4B6241-8E36-49E7-A964-A2CEE2B2F02E}" type="presParOf" srcId="{4E504F1B-550B-4AA7-8F05-C5B1D15C7606}" destId="{362F9DC6-F222-4046-895E-56D4F1C20DEC}" srcOrd="3" destOrd="0" presId="urn:microsoft.com/office/officeart/2018/5/layout/CenteredIconLabelDescriptionList"/>
    <dgm:cxn modelId="{F3630836-E221-4115-8EF9-1EEA5CE2FDAE}" type="presParOf" srcId="{4E504F1B-550B-4AA7-8F05-C5B1D15C7606}" destId="{5DE5AC1E-84A4-4298-A947-B75854E02289}" srcOrd="4" destOrd="0" presId="urn:microsoft.com/office/officeart/2018/5/layout/CenteredIconLabelDescriptionList"/>
    <dgm:cxn modelId="{6D0104FC-91D7-4533-A8D4-72CC6C7EC02F}" type="presParOf" srcId="{B18D4EC1-F2FE-4280-AE2C-A7AC4A4EB110}" destId="{5020AB1E-4DAF-48C0-B275-E932612653ED}" srcOrd="1" destOrd="0" presId="urn:microsoft.com/office/officeart/2018/5/layout/CenteredIconLabelDescriptionList"/>
    <dgm:cxn modelId="{3EC81409-F5E0-4077-B75F-D8DFEF831469}" type="presParOf" srcId="{B18D4EC1-F2FE-4280-AE2C-A7AC4A4EB110}" destId="{4CA645CF-B0EE-4C29-B493-8B1AD6A28C8B}" srcOrd="2" destOrd="0" presId="urn:microsoft.com/office/officeart/2018/5/layout/CenteredIconLabelDescriptionList"/>
    <dgm:cxn modelId="{34B94733-B3D0-43C1-BBA4-E801D31210E7}" type="presParOf" srcId="{4CA645CF-B0EE-4C29-B493-8B1AD6A28C8B}" destId="{B05ABF12-C774-4DC4-90E7-8625C38AA722}" srcOrd="0" destOrd="0" presId="urn:microsoft.com/office/officeart/2018/5/layout/CenteredIconLabelDescriptionList"/>
    <dgm:cxn modelId="{8AF8729F-F599-4CD2-A355-1577B36D357A}" type="presParOf" srcId="{4CA645CF-B0EE-4C29-B493-8B1AD6A28C8B}" destId="{DEE0611A-CB24-409B-B8A1-A678AC280B92}" srcOrd="1" destOrd="0" presId="urn:microsoft.com/office/officeart/2018/5/layout/CenteredIconLabelDescriptionList"/>
    <dgm:cxn modelId="{D8E41A68-27CA-4331-8C70-9FA21A16DF1A}" type="presParOf" srcId="{4CA645CF-B0EE-4C29-B493-8B1AD6A28C8B}" destId="{7034A712-36D5-49D0-B7EB-96956B3E6332}" srcOrd="2" destOrd="0" presId="urn:microsoft.com/office/officeart/2018/5/layout/CenteredIconLabelDescriptionList"/>
    <dgm:cxn modelId="{524696A8-0A87-4B55-BD51-53C9D3897455}" type="presParOf" srcId="{4CA645CF-B0EE-4C29-B493-8B1AD6A28C8B}" destId="{84209039-F3FC-4218-A532-4395D4B51343}" srcOrd="3" destOrd="0" presId="urn:microsoft.com/office/officeart/2018/5/layout/CenteredIconLabelDescriptionList"/>
    <dgm:cxn modelId="{40611DA5-D83E-41C8-9074-BFB37506E65D}" type="presParOf" srcId="{4CA645CF-B0EE-4C29-B493-8B1AD6A28C8B}" destId="{4FEE1F56-59D4-414A-914A-744DFD5A14E9}" srcOrd="4" destOrd="0" presId="urn:microsoft.com/office/officeart/2018/5/layout/CenteredIconLabelDescriptionList"/>
    <dgm:cxn modelId="{B06331FB-EACB-4CAA-A5AE-1C5468994380}" type="presParOf" srcId="{B18D4EC1-F2FE-4280-AE2C-A7AC4A4EB110}" destId="{57840420-5E77-4A67-A836-A00BFA32D8AC}" srcOrd="3" destOrd="0" presId="urn:microsoft.com/office/officeart/2018/5/layout/CenteredIconLabelDescriptionList"/>
    <dgm:cxn modelId="{932A10CA-D289-4B5E-B89D-4FF7A80AB991}" type="presParOf" srcId="{B18D4EC1-F2FE-4280-AE2C-A7AC4A4EB110}" destId="{4AF48569-B056-4832-AB68-15B88FB6AAC4}" srcOrd="4" destOrd="0" presId="urn:microsoft.com/office/officeart/2018/5/layout/CenteredIconLabelDescriptionList"/>
    <dgm:cxn modelId="{3C4D6384-FBFD-47D9-80B2-040D748EA01E}" type="presParOf" srcId="{4AF48569-B056-4832-AB68-15B88FB6AAC4}" destId="{9A1AD952-9DAC-4F97-8A77-123605469003}" srcOrd="0" destOrd="0" presId="urn:microsoft.com/office/officeart/2018/5/layout/CenteredIconLabelDescriptionList"/>
    <dgm:cxn modelId="{E10FA694-9BE0-45D7-A009-220FA13A7A6F}" type="presParOf" srcId="{4AF48569-B056-4832-AB68-15B88FB6AAC4}" destId="{30FD604F-9227-4CA6-8530-DB884CE473BC}" srcOrd="1" destOrd="0" presId="urn:microsoft.com/office/officeart/2018/5/layout/CenteredIconLabelDescriptionList"/>
    <dgm:cxn modelId="{0A12B899-B9F3-47EF-8C44-937B3D2EA686}" type="presParOf" srcId="{4AF48569-B056-4832-AB68-15B88FB6AAC4}" destId="{DDA63765-2FCC-40B6-AA09-51DA561AD160}" srcOrd="2" destOrd="0" presId="urn:microsoft.com/office/officeart/2018/5/layout/CenteredIconLabelDescriptionList"/>
    <dgm:cxn modelId="{1AE72753-A344-47E8-8858-938EF087CCEC}" type="presParOf" srcId="{4AF48569-B056-4832-AB68-15B88FB6AAC4}" destId="{29BBDEDA-D561-483A-8ADF-DCF740B332F5}" srcOrd="3" destOrd="0" presId="urn:microsoft.com/office/officeart/2018/5/layout/CenteredIconLabelDescriptionList"/>
    <dgm:cxn modelId="{040B6349-F3EC-4305-B8B8-46F5A038D29A}" type="presParOf" srcId="{4AF48569-B056-4832-AB68-15B88FB6AAC4}" destId="{F3F132AC-695D-4F7B-8AB5-CBA5945E7498}" srcOrd="4" destOrd="0" presId="urn:microsoft.com/office/officeart/2018/5/layout/CenteredIconLabelDescriptionList"/>
    <dgm:cxn modelId="{B182680C-8F46-4105-BA8C-BF727E819F7B}" type="presParOf" srcId="{B18D4EC1-F2FE-4280-AE2C-A7AC4A4EB110}" destId="{79C8AD48-0244-40CC-89B3-6242E7A0DEEB}" srcOrd="5" destOrd="0" presId="urn:microsoft.com/office/officeart/2018/5/layout/CenteredIconLabelDescriptionList"/>
    <dgm:cxn modelId="{7C368CAB-3D2E-4B03-8B7B-DA5EE3616312}" type="presParOf" srcId="{B18D4EC1-F2FE-4280-AE2C-A7AC4A4EB110}" destId="{A4998124-D78C-4209-BD34-76D460788DE5}" srcOrd="6" destOrd="0" presId="urn:microsoft.com/office/officeart/2018/5/layout/CenteredIconLabelDescriptionList"/>
    <dgm:cxn modelId="{EA1A9A65-FEF6-42A3-A1E4-A1B412344231}" type="presParOf" srcId="{A4998124-D78C-4209-BD34-76D460788DE5}" destId="{50B41A1F-8C8E-481D-92B6-A891881167B5}" srcOrd="0" destOrd="0" presId="urn:microsoft.com/office/officeart/2018/5/layout/CenteredIconLabelDescriptionList"/>
    <dgm:cxn modelId="{5108EB5A-D295-40B0-A76C-587570E20C22}" type="presParOf" srcId="{A4998124-D78C-4209-BD34-76D460788DE5}" destId="{33F7C4B3-76C1-4197-AA70-ADDF801020E2}" srcOrd="1" destOrd="0" presId="urn:microsoft.com/office/officeart/2018/5/layout/CenteredIconLabelDescriptionList"/>
    <dgm:cxn modelId="{F863C08C-50DF-4360-952C-98B2201C2194}" type="presParOf" srcId="{A4998124-D78C-4209-BD34-76D460788DE5}" destId="{61EE8736-8D0B-47E6-AB1F-1C15EFDA5227}" srcOrd="2" destOrd="0" presId="urn:microsoft.com/office/officeart/2018/5/layout/CenteredIconLabelDescriptionList"/>
    <dgm:cxn modelId="{06CECB56-1042-4F90-98BC-14A7283536E8}" type="presParOf" srcId="{A4998124-D78C-4209-BD34-76D460788DE5}" destId="{471A1E8C-0185-45A9-B8FC-7BD3573F66D0}" srcOrd="3" destOrd="0" presId="urn:microsoft.com/office/officeart/2018/5/layout/CenteredIconLabelDescriptionList"/>
    <dgm:cxn modelId="{0E81D052-69A8-4D92-B5F9-42182882BFA5}" type="presParOf" srcId="{A4998124-D78C-4209-BD34-76D460788DE5}" destId="{530C7436-41E3-4B13-A233-49D4B5F2C292}" srcOrd="4" destOrd="0" presId="urn:microsoft.com/office/officeart/2018/5/layout/CenteredIconLabelDescriptionList"/>
    <dgm:cxn modelId="{9B99E291-7BA1-4C1A-B833-E714510FA90E}" type="presParOf" srcId="{B18D4EC1-F2FE-4280-AE2C-A7AC4A4EB110}" destId="{CE1DF47E-5B11-4E98-9454-9D410643E474}" srcOrd="7" destOrd="0" presId="urn:microsoft.com/office/officeart/2018/5/layout/CenteredIconLabelDescriptionList"/>
    <dgm:cxn modelId="{63D7C7CB-3AA1-4F9E-BA25-722401A66D46}" type="presParOf" srcId="{B18D4EC1-F2FE-4280-AE2C-A7AC4A4EB110}" destId="{5DF75ADD-971C-4C88-AD08-A2757A153AC3}" srcOrd="8" destOrd="0" presId="urn:microsoft.com/office/officeart/2018/5/layout/CenteredIconLabelDescriptionList"/>
    <dgm:cxn modelId="{D25525DB-7731-44AA-8EFB-34A01002AF1D}" type="presParOf" srcId="{5DF75ADD-971C-4C88-AD08-A2757A153AC3}" destId="{37546061-5DF6-4C7B-B6D7-36CACC56621E}" srcOrd="0" destOrd="0" presId="urn:microsoft.com/office/officeart/2018/5/layout/CenteredIconLabelDescriptionList"/>
    <dgm:cxn modelId="{84E22C65-BCE9-445F-8D44-E6AD0876151E}" type="presParOf" srcId="{5DF75ADD-971C-4C88-AD08-A2757A153AC3}" destId="{878EDF65-894D-42D2-8DA3-0AEE04D66414}" srcOrd="1" destOrd="0" presId="urn:microsoft.com/office/officeart/2018/5/layout/CenteredIconLabelDescriptionList"/>
    <dgm:cxn modelId="{187BCC93-D853-4D73-AD33-62D957DC26B8}" type="presParOf" srcId="{5DF75ADD-971C-4C88-AD08-A2757A153AC3}" destId="{B334D2C6-D4C2-4F5F-80A2-7BA5E5B32BC5}" srcOrd="2" destOrd="0" presId="urn:microsoft.com/office/officeart/2018/5/layout/CenteredIconLabelDescriptionList"/>
    <dgm:cxn modelId="{0E7DA4AE-EFE9-4022-A369-1FB6C7BA3E88}" type="presParOf" srcId="{5DF75ADD-971C-4C88-AD08-A2757A153AC3}" destId="{3EF8FFB7-8E4C-4F64-ADF8-E2FE0BBCA282}" srcOrd="3" destOrd="0" presId="urn:microsoft.com/office/officeart/2018/5/layout/CenteredIconLabelDescriptionList"/>
    <dgm:cxn modelId="{83537C08-4252-4740-9B24-04BE01C330F3}" type="presParOf" srcId="{5DF75ADD-971C-4C88-AD08-A2757A153AC3}" destId="{0313F59A-C427-426E-AEDC-2CBC273D36C9}"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8F1E4C1-CB7F-4213-B83E-45C737ED050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89675C43-D4DE-486D-BA79-B09DA7987E71}">
      <dgm:prSet phldrT="[Text]"/>
      <dgm:spPr/>
      <dgm:t>
        <a:bodyPr/>
        <a:lstStyle/>
        <a:p>
          <a:r>
            <a:rPr lang="en-US"/>
            <a:t>Apply for membership                                               </a:t>
          </a:r>
          <a:r>
            <a:rPr lang="en-US" u="sng">
              <a:solidFill>
                <a:srgbClr val="FFC000"/>
              </a:solidFill>
              <a:hlinkClick xmlns:r="http://schemas.openxmlformats.org/officeDocument/2006/relationships" r:id="rId1">
                <a:extLst>
                  <a:ext uri="{A12FA001-AC4F-418D-AE19-62706E023703}">
                    <ahyp:hlinkClr xmlns:ahyp="http://schemas.microsoft.com/office/drawing/2018/hyperlinkcolor" val="tx"/>
                  </a:ext>
                </a:extLst>
              </a:hlinkClick>
            </a:rPr>
            <a:t>dotnetfoundation.org</a:t>
          </a:r>
          <a:r>
            <a:rPr lang="en-US" u="sng">
              <a:solidFill>
                <a:srgbClr val="FFC000"/>
              </a:solidFill>
            </a:rPr>
            <a:t>/member</a:t>
          </a:r>
        </a:p>
      </dgm:t>
    </dgm:pt>
    <dgm:pt modelId="{B67BFC5A-D663-405D-BEF5-07726A076E48}" type="parTrans" cxnId="{5F601E19-9811-480C-9957-907A3F5045B2}">
      <dgm:prSet/>
      <dgm:spPr/>
      <dgm:t>
        <a:bodyPr/>
        <a:lstStyle/>
        <a:p>
          <a:endParaRPr lang="en-US"/>
        </a:p>
      </dgm:t>
    </dgm:pt>
    <dgm:pt modelId="{74EFB42E-BB5A-472B-A075-007B0974F08C}" type="sibTrans" cxnId="{5F601E19-9811-480C-9957-907A3F5045B2}">
      <dgm:prSet/>
      <dgm:spPr/>
      <dgm:t>
        <a:bodyPr/>
        <a:lstStyle/>
        <a:p>
          <a:endParaRPr lang="en-US"/>
        </a:p>
      </dgm:t>
    </dgm:pt>
    <dgm:pt modelId="{FA6F5EAE-1537-4ECB-9C82-FC8F788EF9DD}">
      <dgm:prSet phldrT="[Text]"/>
      <dgm:spPr/>
      <dgm:t>
        <a:bodyPr/>
        <a:lstStyle/>
        <a:p>
          <a:r>
            <a:rPr lang="en-US"/>
            <a:t>Find a meetup                                                                </a:t>
          </a:r>
          <a:r>
            <a:rPr lang="en-US">
              <a:solidFill>
                <a:srgbClr val="FFC000"/>
              </a:solidFill>
              <a:hlinkClick xmlns:r="http://schemas.openxmlformats.org/officeDocument/2006/relationships" r:id="rId2">
                <a:extLst>
                  <a:ext uri="{A12FA001-AC4F-418D-AE19-62706E023703}">
                    <ahyp:hlinkClr xmlns:ahyp="http://schemas.microsoft.com/office/drawing/2018/hyperlinkcolor" val="tx"/>
                  </a:ext>
                </a:extLst>
              </a:hlinkClick>
            </a:rPr>
            <a:t>meetup.com/pro/dotnet</a:t>
          </a:r>
          <a:r>
            <a:rPr lang="en-US"/>
            <a:t> </a:t>
          </a:r>
        </a:p>
      </dgm:t>
    </dgm:pt>
    <dgm:pt modelId="{DE1167A7-B8DD-4A21-9D9D-78832DB9DB41}" type="parTrans" cxnId="{405C2CA4-A33A-4F7B-B5DC-3FF07E0FB946}">
      <dgm:prSet/>
      <dgm:spPr/>
      <dgm:t>
        <a:bodyPr/>
        <a:lstStyle/>
        <a:p>
          <a:endParaRPr lang="en-US"/>
        </a:p>
      </dgm:t>
    </dgm:pt>
    <dgm:pt modelId="{1E6B2126-4D0F-4288-8863-A05776EA1C30}" type="sibTrans" cxnId="{405C2CA4-A33A-4F7B-B5DC-3FF07E0FB946}">
      <dgm:prSet/>
      <dgm:spPr/>
      <dgm:t>
        <a:bodyPr/>
        <a:lstStyle/>
        <a:p>
          <a:endParaRPr lang="en-US"/>
        </a:p>
      </dgm:t>
    </dgm:pt>
    <dgm:pt modelId="{3A8D69EC-AFA3-455E-812F-15A2A85172A7}">
      <dgm:prSet phldrT="[Text]"/>
      <dgm:spPr/>
      <dgm:t>
        <a:bodyPr/>
        <a:lstStyle/>
        <a:p>
          <a:r>
            <a:rPr lang="en-US"/>
            <a:t>Get the news                                                                    </a:t>
          </a:r>
          <a:r>
            <a:rPr lang="en-US">
              <a:solidFill>
                <a:srgbClr val="FFC000"/>
              </a:solidFill>
              <a:hlinkClick xmlns:r="http://schemas.openxmlformats.org/officeDocument/2006/relationships" r:id="rId3">
                <a:extLst>
                  <a:ext uri="{A12FA001-AC4F-418D-AE19-62706E023703}">
                    <ahyp:hlinkClr xmlns:ahyp="http://schemas.microsoft.com/office/drawing/2018/hyperlinkcolor" val="tx"/>
                  </a:ext>
                </a:extLst>
              </a:hlinkClick>
            </a:rPr>
            <a:t>aka.ms/dnfnewsletter</a:t>
          </a:r>
          <a:r>
            <a:rPr lang="en-US">
              <a:solidFill>
                <a:srgbClr val="FFC000"/>
              </a:solidFill>
            </a:rPr>
            <a:t> </a:t>
          </a:r>
        </a:p>
      </dgm:t>
    </dgm:pt>
    <dgm:pt modelId="{4CA2FF50-3A1D-45A8-90B0-E80666DF2E5D}" type="parTrans" cxnId="{504BD419-67BD-4FF5-A523-6957D0465A43}">
      <dgm:prSet/>
      <dgm:spPr/>
      <dgm:t>
        <a:bodyPr/>
        <a:lstStyle/>
        <a:p>
          <a:endParaRPr lang="en-US"/>
        </a:p>
      </dgm:t>
    </dgm:pt>
    <dgm:pt modelId="{575567BE-C1CD-4815-8597-5824A62AED80}" type="sibTrans" cxnId="{504BD419-67BD-4FF5-A523-6957D0465A43}">
      <dgm:prSet/>
      <dgm:spPr/>
      <dgm:t>
        <a:bodyPr/>
        <a:lstStyle/>
        <a:p>
          <a:endParaRPr lang="en-US"/>
        </a:p>
      </dgm:t>
    </dgm:pt>
    <dgm:pt modelId="{3F24547E-3B9A-420F-A936-606740E8A570}">
      <dgm:prSet phldrT="[Text]"/>
      <dgm:spPr/>
      <dgm:t>
        <a:bodyPr/>
        <a:lstStyle/>
        <a:p>
          <a:r>
            <a:rPr lang="en-US"/>
            <a:t>Contribute to a project                                        </a:t>
          </a:r>
          <a:r>
            <a:rPr lang="en-US">
              <a:solidFill>
                <a:srgbClr val="FFC000"/>
              </a:solidFill>
              <a:hlinkClick xmlns:r="http://schemas.openxmlformats.org/officeDocument/2006/relationships" r:id="rId4">
                <a:extLst>
                  <a:ext uri="{A12FA001-AC4F-418D-AE19-62706E023703}">
                    <ahyp:hlinkClr xmlns:ahyp="http://schemas.microsoft.com/office/drawing/2018/hyperlinkcolor" val="tx"/>
                  </a:ext>
                </a:extLst>
              </a:hlinkClick>
            </a:rPr>
            <a:t>dotnetfoundation.org/projects</a:t>
          </a:r>
          <a:r>
            <a:rPr lang="en-US">
              <a:solidFill>
                <a:srgbClr val="FFC000"/>
              </a:solidFill>
            </a:rPr>
            <a:t> </a:t>
          </a:r>
        </a:p>
      </dgm:t>
    </dgm:pt>
    <dgm:pt modelId="{86D209F8-97D8-4AEF-AE99-916C5796A34E}" type="parTrans" cxnId="{D919DFAA-E8D5-4826-BE9F-5F01BBEC155A}">
      <dgm:prSet/>
      <dgm:spPr/>
      <dgm:t>
        <a:bodyPr/>
        <a:lstStyle/>
        <a:p>
          <a:endParaRPr lang="en-US"/>
        </a:p>
      </dgm:t>
    </dgm:pt>
    <dgm:pt modelId="{BD924206-F7A7-4C6B-A844-A65F278148C4}" type="sibTrans" cxnId="{D919DFAA-E8D5-4826-BE9F-5F01BBEC155A}">
      <dgm:prSet/>
      <dgm:spPr/>
      <dgm:t>
        <a:bodyPr/>
        <a:lstStyle/>
        <a:p>
          <a:endParaRPr lang="en-US"/>
        </a:p>
      </dgm:t>
    </dgm:pt>
    <dgm:pt modelId="{6477D17D-FC5D-4937-AB0F-806C4DEDB43D}">
      <dgm:prSet phldrT="[Text]"/>
      <dgm:spPr/>
      <dgm:t>
        <a:bodyPr/>
        <a:lstStyle/>
        <a:p>
          <a:r>
            <a:rPr lang="en-US"/>
            <a:t>Nominate your project                                   </a:t>
          </a:r>
          <a:r>
            <a:rPr lang="en-US">
              <a:solidFill>
                <a:srgbClr val="FFC000"/>
              </a:solidFill>
              <a:effectLst/>
              <a:latin typeface="+mn-lt"/>
              <a:hlinkClick xmlns:r="http://schemas.openxmlformats.org/officeDocument/2006/relationships" r:id="rId5">
                <a:extLst>
                  <a:ext uri="{A12FA001-AC4F-418D-AE19-62706E023703}">
                    <ahyp:hlinkClr xmlns:ahyp="http://schemas.microsoft.com/office/drawing/2018/hyperlinkcolor" val="tx"/>
                  </a:ext>
                </a:extLst>
              </a:hlinkClick>
            </a:rPr>
            <a:t>dotnetfoundation.org/projects/submit</a:t>
          </a:r>
          <a:endParaRPr lang="en-US">
            <a:latin typeface="+mn-lt"/>
          </a:endParaRPr>
        </a:p>
      </dgm:t>
    </dgm:pt>
    <dgm:pt modelId="{FE581307-6009-44FA-9C63-015FF6FF295C}" type="parTrans" cxnId="{48FD62B0-6EAA-474C-88ED-7004B847E948}">
      <dgm:prSet/>
      <dgm:spPr/>
      <dgm:t>
        <a:bodyPr/>
        <a:lstStyle/>
        <a:p>
          <a:endParaRPr lang="en-US"/>
        </a:p>
      </dgm:t>
    </dgm:pt>
    <dgm:pt modelId="{D688B4FE-C807-4E39-A5B3-34D2DC45D6F0}" type="sibTrans" cxnId="{48FD62B0-6EAA-474C-88ED-7004B847E948}">
      <dgm:prSet/>
      <dgm:spPr/>
      <dgm:t>
        <a:bodyPr/>
        <a:lstStyle/>
        <a:p>
          <a:endParaRPr lang="en-US"/>
        </a:p>
      </dgm:t>
    </dgm:pt>
    <dgm:pt modelId="{4A36FBE9-BA9D-4C6D-868A-678DE4CE0C69}">
      <dgm:prSet phldrT="[Text]"/>
      <dgm:spPr/>
      <dgm:t>
        <a:bodyPr/>
        <a:lstStyle/>
        <a:p>
          <a:r>
            <a:rPr lang="en-US"/>
            <a:t>Nominate your meetup                                         </a:t>
          </a:r>
          <a:r>
            <a:rPr lang="en-US">
              <a:solidFill>
                <a:srgbClr val="FFC000"/>
              </a:solidFill>
              <a:hlinkClick xmlns:r="http://schemas.openxmlformats.org/officeDocument/2006/relationships" r:id="rId6">
                <a:extLst>
                  <a:ext uri="{A12FA001-AC4F-418D-AE19-62706E023703}">
                    <ahyp:hlinkClr xmlns:ahyp="http://schemas.microsoft.com/office/drawing/2018/hyperlinkcolor" val="tx"/>
                  </a:ext>
                </a:extLst>
              </a:hlinkClick>
            </a:rPr>
            <a:t>aka.ms/add-dotnet-meetup</a:t>
          </a:r>
          <a:endParaRPr lang="en-US">
            <a:solidFill>
              <a:srgbClr val="FFC000"/>
            </a:solidFill>
          </a:endParaRPr>
        </a:p>
      </dgm:t>
    </dgm:pt>
    <dgm:pt modelId="{E79E057E-EC02-4723-9C54-2532BE4366AC}" type="parTrans" cxnId="{8ACD7B8E-4224-4D8E-A976-68E342C20C94}">
      <dgm:prSet/>
      <dgm:spPr/>
      <dgm:t>
        <a:bodyPr/>
        <a:lstStyle/>
        <a:p>
          <a:endParaRPr lang="en-US"/>
        </a:p>
      </dgm:t>
    </dgm:pt>
    <dgm:pt modelId="{E3F5F001-063B-416B-B87C-9BC274936C4A}" type="sibTrans" cxnId="{8ACD7B8E-4224-4D8E-A976-68E342C20C94}">
      <dgm:prSet/>
      <dgm:spPr/>
      <dgm:t>
        <a:bodyPr/>
        <a:lstStyle/>
        <a:p>
          <a:endParaRPr lang="en-US"/>
        </a:p>
      </dgm:t>
    </dgm:pt>
    <dgm:pt modelId="{B2738BFB-0DC4-4AF6-8BB6-B989203DB582}" type="pres">
      <dgm:prSet presAssocID="{58F1E4C1-CB7F-4213-B83E-45C737ED0506}" presName="Name0" presStyleCnt="0">
        <dgm:presLayoutVars>
          <dgm:chMax val="7"/>
          <dgm:chPref val="7"/>
          <dgm:dir/>
        </dgm:presLayoutVars>
      </dgm:prSet>
      <dgm:spPr/>
    </dgm:pt>
    <dgm:pt modelId="{1C6D3EDD-3A6C-4BD4-90F8-EEF784842368}" type="pres">
      <dgm:prSet presAssocID="{58F1E4C1-CB7F-4213-B83E-45C737ED0506}" presName="Name1" presStyleCnt="0"/>
      <dgm:spPr/>
    </dgm:pt>
    <dgm:pt modelId="{030AF2AC-4181-48C9-AE69-EC555087660A}" type="pres">
      <dgm:prSet presAssocID="{58F1E4C1-CB7F-4213-B83E-45C737ED0506}" presName="cycle" presStyleCnt="0"/>
      <dgm:spPr/>
    </dgm:pt>
    <dgm:pt modelId="{98A5B13F-FDE7-434C-84FE-D6F47C768FB1}" type="pres">
      <dgm:prSet presAssocID="{58F1E4C1-CB7F-4213-B83E-45C737ED0506}" presName="srcNode" presStyleLbl="node1" presStyleIdx="0" presStyleCnt="6"/>
      <dgm:spPr/>
    </dgm:pt>
    <dgm:pt modelId="{A46219A5-F881-4E3F-AB89-9505BEC6A303}" type="pres">
      <dgm:prSet presAssocID="{58F1E4C1-CB7F-4213-B83E-45C737ED0506}" presName="conn" presStyleLbl="parChTrans1D2" presStyleIdx="0" presStyleCnt="1"/>
      <dgm:spPr/>
    </dgm:pt>
    <dgm:pt modelId="{E025CD93-A515-460E-9CCC-DE1C204B4530}" type="pres">
      <dgm:prSet presAssocID="{58F1E4C1-CB7F-4213-B83E-45C737ED0506}" presName="extraNode" presStyleLbl="node1" presStyleIdx="0" presStyleCnt="6"/>
      <dgm:spPr/>
    </dgm:pt>
    <dgm:pt modelId="{443E69FB-1583-4BA5-A034-321A945C3639}" type="pres">
      <dgm:prSet presAssocID="{58F1E4C1-CB7F-4213-B83E-45C737ED0506}" presName="dstNode" presStyleLbl="node1" presStyleIdx="0" presStyleCnt="6"/>
      <dgm:spPr/>
    </dgm:pt>
    <dgm:pt modelId="{142CC52E-EC4A-470B-97B8-469C170A94AA}" type="pres">
      <dgm:prSet presAssocID="{89675C43-D4DE-486D-BA79-B09DA7987E71}" presName="text_1" presStyleLbl="node1" presStyleIdx="0" presStyleCnt="6">
        <dgm:presLayoutVars>
          <dgm:bulletEnabled val="1"/>
        </dgm:presLayoutVars>
      </dgm:prSet>
      <dgm:spPr/>
    </dgm:pt>
    <dgm:pt modelId="{3ADE8CA7-ED83-4D6E-A05F-06E45527E517}" type="pres">
      <dgm:prSet presAssocID="{89675C43-D4DE-486D-BA79-B09DA7987E71}" presName="accent_1" presStyleCnt="0"/>
      <dgm:spPr/>
    </dgm:pt>
    <dgm:pt modelId="{5639C5CC-49F6-4D21-9679-34055807BDAA}" type="pres">
      <dgm:prSet presAssocID="{89675C43-D4DE-486D-BA79-B09DA7987E71}" presName="accentRepeatNode" presStyleLbl="solidFgAcc1" presStyleIdx="0" presStyleCnt="6"/>
      <dgm:spPr/>
    </dgm:pt>
    <dgm:pt modelId="{5AAC5EEE-C13C-4AE1-89FB-B591BD9DF090}" type="pres">
      <dgm:prSet presAssocID="{FA6F5EAE-1537-4ECB-9C82-FC8F788EF9DD}" presName="text_2" presStyleLbl="node1" presStyleIdx="1" presStyleCnt="6">
        <dgm:presLayoutVars>
          <dgm:bulletEnabled val="1"/>
        </dgm:presLayoutVars>
      </dgm:prSet>
      <dgm:spPr/>
    </dgm:pt>
    <dgm:pt modelId="{2C8B450E-2222-4E2B-A2FF-5E4142F9FA33}" type="pres">
      <dgm:prSet presAssocID="{FA6F5EAE-1537-4ECB-9C82-FC8F788EF9DD}" presName="accent_2" presStyleCnt="0"/>
      <dgm:spPr/>
    </dgm:pt>
    <dgm:pt modelId="{E9DF6A3A-1CEA-45C0-A64D-689C4E7DE5B0}" type="pres">
      <dgm:prSet presAssocID="{FA6F5EAE-1537-4ECB-9C82-FC8F788EF9DD}" presName="accentRepeatNode" presStyleLbl="solidFgAcc1" presStyleIdx="1" presStyleCnt="6"/>
      <dgm:spPr/>
    </dgm:pt>
    <dgm:pt modelId="{48D7D477-A9E7-4869-8E7A-874CFD3CDEC1}" type="pres">
      <dgm:prSet presAssocID="{4A36FBE9-BA9D-4C6D-868A-678DE4CE0C69}" presName="text_3" presStyleLbl="node1" presStyleIdx="2" presStyleCnt="6">
        <dgm:presLayoutVars>
          <dgm:bulletEnabled val="1"/>
        </dgm:presLayoutVars>
      </dgm:prSet>
      <dgm:spPr/>
    </dgm:pt>
    <dgm:pt modelId="{A87B7626-7074-49BD-A514-B88622E5761B}" type="pres">
      <dgm:prSet presAssocID="{4A36FBE9-BA9D-4C6D-868A-678DE4CE0C69}" presName="accent_3" presStyleCnt="0"/>
      <dgm:spPr/>
    </dgm:pt>
    <dgm:pt modelId="{059EB06F-9C0D-4564-8574-3549F827185C}" type="pres">
      <dgm:prSet presAssocID="{4A36FBE9-BA9D-4C6D-868A-678DE4CE0C69}" presName="accentRepeatNode" presStyleLbl="solidFgAcc1" presStyleIdx="2" presStyleCnt="6"/>
      <dgm:spPr/>
    </dgm:pt>
    <dgm:pt modelId="{9B418CE0-65AF-4DA1-A2F1-D9AB983BF52D}" type="pres">
      <dgm:prSet presAssocID="{3A8D69EC-AFA3-455E-812F-15A2A85172A7}" presName="text_4" presStyleLbl="node1" presStyleIdx="3" presStyleCnt="6">
        <dgm:presLayoutVars>
          <dgm:bulletEnabled val="1"/>
        </dgm:presLayoutVars>
      </dgm:prSet>
      <dgm:spPr/>
    </dgm:pt>
    <dgm:pt modelId="{67AC771B-8B52-474C-923D-69DC506A60EB}" type="pres">
      <dgm:prSet presAssocID="{3A8D69EC-AFA3-455E-812F-15A2A85172A7}" presName="accent_4" presStyleCnt="0"/>
      <dgm:spPr/>
    </dgm:pt>
    <dgm:pt modelId="{98697190-9368-467D-8862-2849E83E7BC1}" type="pres">
      <dgm:prSet presAssocID="{3A8D69EC-AFA3-455E-812F-15A2A85172A7}" presName="accentRepeatNode" presStyleLbl="solidFgAcc1" presStyleIdx="3" presStyleCnt="6"/>
      <dgm:spPr/>
    </dgm:pt>
    <dgm:pt modelId="{CF355132-164B-4917-8195-BDC780B1E630}" type="pres">
      <dgm:prSet presAssocID="{3F24547E-3B9A-420F-A936-606740E8A570}" presName="text_5" presStyleLbl="node1" presStyleIdx="4" presStyleCnt="6">
        <dgm:presLayoutVars>
          <dgm:bulletEnabled val="1"/>
        </dgm:presLayoutVars>
      </dgm:prSet>
      <dgm:spPr/>
    </dgm:pt>
    <dgm:pt modelId="{53C4C6D9-668A-44AF-ABC3-A7C2B9077B0A}" type="pres">
      <dgm:prSet presAssocID="{3F24547E-3B9A-420F-A936-606740E8A570}" presName="accent_5" presStyleCnt="0"/>
      <dgm:spPr/>
    </dgm:pt>
    <dgm:pt modelId="{7D9B83F0-011F-45D8-83B5-403188A95384}" type="pres">
      <dgm:prSet presAssocID="{3F24547E-3B9A-420F-A936-606740E8A570}" presName="accentRepeatNode" presStyleLbl="solidFgAcc1" presStyleIdx="4" presStyleCnt="6"/>
      <dgm:spPr/>
    </dgm:pt>
    <dgm:pt modelId="{773DBC49-49DA-4740-A052-F8DC3E9FC7E2}" type="pres">
      <dgm:prSet presAssocID="{6477D17D-FC5D-4937-AB0F-806C4DEDB43D}" presName="text_6" presStyleLbl="node1" presStyleIdx="5" presStyleCnt="6">
        <dgm:presLayoutVars>
          <dgm:bulletEnabled val="1"/>
        </dgm:presLayoutVars>
      </dgm:prSet>
      <dgm:spPr/>
    </dgm:pt>
    <dgm:pt modelId="{160590CE-C3BF-496E-90DF-031754DE6989}" type="pres">
      <dgm:prSet presAssocID="{6477D17D-FC5D-4937-AB0F-806C4DEDB43D}" presName="accent_6" presStyleCnt="0"/>
      <dgm:spPr/>
    </dgm:pt>
    <dgm:pt modelId="{B544E2EE-5325-461D-97A2-DBF60B4B3ECA}" type="pres">
      <dgm:prSet presAssocID="{6477D17D-FC5D-4937-AB0F-806C4DEDB43D}" presName="accentRepeatNode" presStyleLbl="solidFgAcc1" presStyleIdx="5" presStyleCnt="6"/>
      <dgm:spPr/>
    </dgm:pt>
  </dgm:ptLst>
  <dgm:cxnLst>
    <dgm:cxn modelId="{5F601E19-9811-480C-9957-907A3F5045B2}" srcId="{58F1E4C1-CB7F-4213-B83E-45C737ED0506}" destId="{89675C43-D4DE-486D-BA79-B09DA7987E71}" srcOrd="0" destOrd="0" parTransId="{B67BFC5A-D663-405D-BEF5-07726A076E48}" sibTransId="{74EFB42E-BB5A-472B-A075-007B0974F08C}"/>
    <dgm:cxn modelId="{504BD419-67BD-4FF5-A523-6957D0465A43}" srcId="{58F1E4C1-CB7F-4213-B83E-45C737ED0506}" destId="{3A8D69EC-AFA3-455E-812F-15A2A85172A7}" srcOrd="3" destOrd="0" parTransId="{4CA2FF50-3A1D-45A8-90B0-E80666DF2E5D}" sibTransId="{575567BE-C1CD-4815-8597-5824A62AED80}"/>
    <dgm:cxn modelId="{56771039-079F-467A-990B-EC5D882B6638}" type="presOf" srcId="{58F1E4C1-CB7F-4213-B83E-45C737ED0506}" destId="{B2738BFB-0DC4-4AF6-8BB6-B989203DB582}" srcOrd="0" destOrd="0" presId="urn:microsoft.com/office/officeart/2008/layout/VerticalCurvedList"/>
    <dgm:cxn modelId="{082CE660-CBB5-4AB8-9286-B4AD2F38820E}" type="presOf" srcId="{89675C43-D4DE-486D-BA79-B09DA7987E71}" destId="{142CC52E-EC4A-470B-97B8-469C170A94AA}" srcOrd="0" destOrd="0" presId="urn:microsoft.com/office/officeart/2008/layout/VerticalCurvedList"/>
    <dgm:cxn modelId="{F05CC578-F79E-4200-A026-B8F46EC2F512}" type="presOf" srcId="{3F24547E-3B9A-420F-A936-606740E8A570}" destId="{CF355132-164B-4917-8195-BDC780B1E630}" srcOrd="0" destOrd="0" presId="urn:microsoft.com/office/officeart/2008/layout/VerticalCurvedList"/>
    <dgm:cxn modelId="{F575E57F-8C3E-4500-AC0F-3963E9F3232B}" type="presOf" srcId="{FA6F5EAE-1537-4ECB-9C82-FC8F788EF9DD}" destId="{5AAC5EEE-C13C-4AE1-89FB-B591BD9DF090}" srcOrd="0" destOrd="0" presId="urn:microsoft.com/office/officeart/2008/layout/VerticalCurvedList"/>
    <dgm:cxn modelId="{8ACD7B8E-4224-4D8E-A976-68E342C20C94}" srcId="{58F1E4C1-CB7F-4213-B83E-45C737ED0506}" destId="{4A36FBE9-BA9D-4C6D-868A-678DE4CE0C69}" srcOrd="2" destOrd="0" parTransId="{E79E057E-EC02-4723-9C54-2532BE4366AC}" sibTransId="{E3F5F001-063B-416B-B87C-9BC274936C4A}"/>
    <dgm:cxn modelId="{9F7D1E95-6515-4F17-BC05-A6666A02E6A8}" type="presOf" srcId="{3A8D69EC-AFA3-455E-812F-15A2A85172A7}" destId="{9B418CE0-65AF-4DA1-A2F1-D9AB983BF52D}" srcOrd="0" destOrd="0" presId="urn:microsoft.com/office/officeart/2008/layout/VerticalCurvedList"/>
    <dgm:cxn modelId="{405C2CA4-A33A-4F7B-B5DC-3FF07E0FB946}" srcId="{58F1E4C1-CB7F-4213-B83E-45C737ED0506}" destId="{FA6F5EAE-1537-4ECB-9C82-FC8F788EF9DD}" srcOrd="1" destOrd="0" parTransId="{DE1167A7-B8DD-4A21-9D9D-78832DB9DB41}" sibTransId="{1E6B2126-4D0F-4288-8863-A05776EA1C30}"/>
    <dgm:cxn modelId="{993362A9-1CE6-47E9-9448-77066FBF5FFC}" type="presOf" srcId="{4A36FBE9-BA9D-4C6D-868A-678DE4CE0C69}" destId="{48D7D477-A9E7-4869-8E7A-874CFD3CDEC1}" srcOrd="0" destOrd="0" presId="urn:microsoft.com/office/officeart/2008/layout/VerticalCurvedList"/>
    <dgm:cxn modelId="{D919DFAA-E8D5-4826-BE9F-5F01BBEC155A}" srcId="{58F1E4C1-CB7F-4213-B83E-45C737ED0506}" destId="{3F24547E-3B9A-420F-A936-606740E8A570}" srcOrd="4" destOrd="0" parTransId="{86D209F8-97D8-4AEF-AE99-916C5796A34E}" sibTransId="{BD924206-F7A7-4C6B-A844-A65F278148C4}"/>
    <dgm:cxn modelId="{48FD62B0-6EAA-474C-88ED-7004B847E948}" srcId="{58F1E4C1-CB7F-4213-B83E-45C737ED0506}" destId="{6477D17D-FC5D-4937-AB0F-806C4DEDB43D}" srcOrd="5" destOrd="0" parTransId="{FE581307-6009-44FA-9C63-015FF6FF295C}" sibTransId="{D688B4FE-C807-4E39-A5B3-34D2DC45D6F0}"/>
    <dgm:cxn modelId="{F776E3CC-9821-4AE1-9985-F78986DC860C}" type="presOf" srcId="{74EFB42E-BB5A-472B-A075-007B0974F08C}" destId="{A46219A5-F881-4E3F-AB89-9505BEC6A303}" srcOrd="0" destOrd="0" presId="urn:microsoft.com/office/officeart/2008/layout/VerticalCurvedList"/>
    <dgm:cxn modelId="{9E3F7ED5-287C-4ECF-949F-75E2118349C9}" type="presOf" srcId="{6477D17D-FC5D-4937-AB0F-806C4DEDB43D}" destId="{773DBC49-49DA-4740-A052-F8DC3E9FC7E2}" srcOrd="0" destOrd="0" presId="urn:microsoft.com/office/officeart/2008/layout/VerticalCurvedList"/>
    <dgm:cxn modelId="{9D686281-0D46-4BB5-8DB5-D4A5C387E23C}" type="presParOf" srcId="{B2738BFB-0DC4-4AF6-8BB6-B989203DB582}" destId="{1C6D3EDD-3A6C-4BD4-90F8-EEF784842368}" srcOrd="0" destOrd="0" presId="urn:microsoft.com/office/officeart/2008/layout/VerticalCurvedList"/>
    <dgm:cxn modelId="{43674CD4-0E21-4A2E-ABC8-D68214DF2B6C}" type="presParOf" srcId="{1C6D3EDD-3A6C-4BD4-90F8-EEF784842368}" destId="{030AF2AC-4181-48C9-AE69-EC555087660A}" srcOrd="0" destOrd="0" presId="urn:microsoft.com/office/officeart/2008/layout/VerticalCurvedList"/>
    <dgm:cxn modelId="{0A2FD0E4-98C3-43EE-A1A0-E7B9648956BF}" type="presParOf" srcId="{030AF2AC-4181-48C9-AE69-EC555087660A}" destId="{98A5B13F-FDE7-434C-84FE-D6F47C768FB1}" srcOrd="0" destOrd="0" presId="urn:microsoft.com/office/officeart/2008/layout/VerticalCurvedList"/>
    <dgm:cxn modelId="{011CD174-15E8-43B7-8992-B76795A7A017}" type="presParOf" srcId="{030AF2AC-4181-48C9-AE69-EC555087660A}" destId="{A46219A5-F881-4E3F-AB89-9505BEC6A303}" srcOrd="1" destOrd="0" presId="urn:microsoft.com/office/officeart/2008/layout/VerticalCurvedList"/>
    <dgm:cxn modelId="{226AAFA8-DDD4-415D-AE59-C6C954AEB499}" type="presParOf" srcId="{030AF2AC-4181-48C9-AE69-EC555087660A}" destId="{E025CD93-A515-460E-9CCC-DE1C204B4530}" srcOrd="2" destOrd="0" presId="urn:microsoft.com/office/officeart/2008/layout/VerticalCurvedList"/>
    <dgm:cxn modelId="{AF0D6DA5-A0BF-4FB6-BED6-25DEFE4EA937}" type="presParOf" srcId="{030AF2AC-4181-48C9-AE69-EC555087660A}" destId="{443E69FB-1583-4BA5-A034-321A945C3639}" srcOrd="3" destOrd="0" presId="urn:microsoft.com/office/officeart/2008/layout/VerticalCurvedList"/>
    <dgm:cxn modelId="{4F5C4048-F5F9-4F06-9FF7-39A72DF72E68}" type="presParOf" srcId="{1C6D3EDD-3A6C-4BD4-90F8-EEF784842368}" destId="{142CC52E-EC4A-470B-97B8-469C170A94AA}" srcOrd="1" destOrd="0" presId="urn:microsoft.com/office/officeart/2008/layout/VerticalCurvedList"/>
    <dgm:cxn modelId="{CFC0C8E7-70CB-4008-BA0A-E22F9AFBBF8E}" type="presParOf" srcId="{1C6D3EDD-3A6C-4BD4-90F8-EEF784842368}" destId="{3ADE8CA7-ED83-4D6E-A05F-06E45527E517}" srcOrd="2" destOrd="0" presId="urn:microsoft.com/office/officeart/2008/layout/VerticalCurvedList"/>
    <dgm:cxn modelId="{D5A11830-1704-4FC8-BC87-314E84C0C4A8}" type="presParOf" srcId="{3ADE8CA7-ED83-4D6E-A05F-06E45527E517}" destId="{5639C5CC-49F6-4D21-9679-34055807BDAA}" srcOrd="0" destOrd="0" presId="urn:microsoft.com/office/officeart/2008/layout/VerticalCurvedList"/>
    <dgm:cxn modelId="{EF514613-ECDE-4155-A7A6-87DD576E0463}" type="presParOf" srcId="{1C6D3EDD-3A6C-4BD4-90F8-EEF784842368}" destId="{5AAC5EEE-C13C-4AE1-89FB-B591BD9DF090}" srcOrd="3" destOrd="0" presId="urn:microsoft.com/office/officeart/2008/layout/VerticalCurvedList"/>
    <dgm:cxn modelId="{13D670D8-E247-4280-8C0F-3B734654D101}" type="presParOf" srcId="{1C6D3EDD-3A6C-4BD4-90F8-EEF784842368}" destId="{2C8B450E-2222-4E2B-A2FF-5E4142F9FA33}" srcOrd="4" destOrd="0" presId="urn:microsoft.com/office/officeart/2008/layout/VerticalCurvedList"/>
    <dgm:cxn modelId="{F4C2F3C1-30EE-4D0F-8308-50A488DA5E94}" type="presParOf" srcId="{2C8B450E-2222-4E2B-A2FF-5E4142F9FA33}" destId="{E9DF6A3A-1CEA-45C0-A64D-689C4E7DE5B0}" srcOrd="0" destOrd="0" presId="urn:microsoft.com/office/officeart/2008/layout/VerticalCurvedList"/>
    <dgm:cxn modelId="{9B7A084D-EA51-4492-83DD-675CF59836B2}" type="presParOf" srcId="{1C6D3EDD-3A6C-4BD4-90F8-EEF784842368}" destId="{48D7D477-A9E7-4869-8E7A-874CFD3CDEC1}" srcOrd="5" destOrd="0" presId="urn:microsoft.com/office/officeart/2008/layout/VerticalCurvedList"/>
    <dgm:cxn modelId="{63A44E1B-0607-413E-9EF6-DD595A0F684A}" type="presParOf" srcId="{1C6D3EDD-3A6C-4BD4-90F8-EEF784842368}" destId="{A87B7626-7074-49BD-A514-B88622E5761B}" srcOrd="6" destOrd="0" presId="urn:microsoft.com/office/officeart/2008/layout/VerticalCurvedList"/>
    <dgm:cxn modelId="{662AB748-3C93-4216-93C7-4EC4D46DD41C}" type="presParOf" srcId="{A87B7626-7074-49BD-A514-B88622E5761B}" destId="{059EB06F-9C0D-4564-8574-3549F827185C}" srcOrd="0" destOrd="0" presId="urn:microsoft.com/office/officeart/2008/layout/VerticalCurvedList"/>
    <dgm:cxn modelId="{32D6A0FE-6FD4-4710-805E-C83537A0BF4E}" type="presParOf" srcId="{1C6D3EDD-3A6C-4BD4-90F8-EEF784842368}" destId="{9B418CE0-65AF-4DA1-A2F1-D9AB983BF52D}" srcOrd="7" destOrd="0" presId="urn:microsoft.com/office/officeart/2008/layout/VerticalCurvedList"/>
    <dgm:cxn modelId="{63686BD8-E4DB-4B9D-833F-1C11866242A0}" type="presParOf" srcId="{1C6D3EDD-3A6C-4BD4-90F8-EEF784842368}" destId="{67AC771B-8B52-474C-923D-69DC506A60EB}" srcOrd="8" destOrd="0" presId="urn:microsoft.com/office/officeart/2008/layout/VerticalCurvedList"/>
    <dgm:cxn modelId="{27ACB9EF-FCCE-46C8-90F8-58138269CED0}" type="presParOf" srcId="{67AC771B-8B52-474C-923D-69DC506A60EB}" destId="{98697190-9368-467D-8862-2849E83E7BC1}" srcOrd="0" destOrd="0" presId="urn:microsoft.com/office/officeart/2008/layout/VerticalCurvedList"/>
    <dgm:cxn modelId="{007121D4-32F2-44C9-A928-F97E9F562B67}" type="presParOf" srcId="{1C6D3EDD-3A6C-4BD4-90F8-EEF784842368}" destId="{CF355132-164B-4917-8195-BDC780B1E630}" srcOrd="9" destOrd="0" presId="urn:microsoft.com/office/officeart/2008/layout/VerticalCurvedList"/>
    <dgm:cxn modelId="{30FBF918-0E6C-424D-93F8-67045480E8A6}" type="presParOf" srcId="{1C6D3EDD-3A6C-4BD4-90F8-EEF784842368}" destId="{53C4C6D9-668A-44AF-ABC3-A7C2B9077B0A}" srcOrd="10" destOrd="0" presId="urn:microsoft.com/office/officeart/2008/layout/VerticalCurvedList"/>
    <dgm:cxn modelId="{113B34DE-8C4A-4589-8F05-9512037123C7}" type="presParOf" srcId="{53C4C6D9-668A-44AF-ABC3-A7C2B9077B0A}" destId="{7D9B83F0-011F-45D8-83B5-403188A95384}" srcOrd="0" destOrd="0" presId="urn:microsoft.com/office/officeart/2008/layout/VerticalCurvedList"/>
    <dgm:cxn modelId="{9461B4E6-4DBB-4BA3-9BC3-B0A4AF0D5140}" type="presParOf" srcId="{1C6D3EDD-3A6C-4BD4-90F8-EEF784842368}" destId="{773DBC49-49DA-4740-A052-F8DC3E9FC7E2}" srcOrd="11" destOrd="0" presId="urn:microsoft.com/office/officeart/2008/layout/VerticalCurvedList"/>
    <dgm:cxn modelId="{4E453A9D-AF58-4E7C-A50A-53D048E9ACB0}" type="presParOf" srcId="{1C6D3EDD-3A6C-4BD4-90F8-EEF784842368}" destId="{160590CE-C3BF-496E-90DF-031754DE6989}" srcOrd="12" destOrd="0" presId="urn:microsoft.com/office/officeart/2008/layout/VerticalCurvedList"/>
    <dgm:cxn modelId="{01D7EC61-CC0B-4CDE-B46A-95142D284948}" type="presParOf" srcId="{160590CE-C3BF-496E-90DF-031754DE6989}" destId="{B544E2EE-5325-461D-97A2-DBF60B4B3ECA}"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48FE6-DE40-4936-82E9-CE18595CB6E2}">
      <dsp:nvSpPr>
        <dsp:cNvPr id="0" name=""/>
        <dsp:cNvSpPr/>
      </dsp:nvSpPr>
      <dsp:spPr>
        <a:xfrm>
          <a:off x="4696" y="510983"/>
          <a:ext cx="1792419" cy="210872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433F5F9-30CD-4C71-993A-8A0068DA2A97}">
      <dsp:nvSpPr>
        <dsp:cNvPr id="0" name=""/>
        <dsp:cNvSpPr/>
      </dsp:nvSpPr>
      <dsp:spPr>
        <a:xfrm>
          <a:off x="94317" y="595332"/>
          <a:ext cx="1613177" cy="137067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D46698-4E17-47AE-A8B9-A4235F6A4AEE}">
      <dsp:nvSpPr>
        <dsp:cNvPr id="0" name=""/>
        <dsp:cNvSpPr/>
      </dsp:nvSpPr>
      <dsp:spPr>
        <a:xfrm>
          <a:off x="94317" y="1966006"/>
          <a:ext cx="1613177" cy="569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 Kevin Avignon</a:t>
          </a:r>
        </a:p>
      </dsp:txBody>
      <dsp:txXfrm>
        <a:off x="94317" y="1966006"/>
        <a:ext cx="1613177" cy="569356"/>
      </dsp:txXfrm>
    </dsp:sp>
    <dsp:sp modelId="{BBA4D642-67C2-4A43-852D-50418CD0FCD2}">
      <dsp:nvSpPr>
        <dsp:cNvPr id="0" name=""/>
        <dsp:cNvSpPr/>
      </dsp:nvSpPr>
      <dsp:spPr>
        <a:xfrm>
          <a:off x="2113425" y="510983"/>
          <a:ext cx="1792419" cy="210872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B20D897-E05D-4942-B1F3-CE4C9C24A21F}">
      <dsp:nvSpPr>
        <dsp:cNvPr id="0" name=""/>
        <dsp:cNvSpPr/>
      </dsp:nvSpPr>
      <dsp:spPr>
        <a:xfrm>
          <a:off x="2203046" y="595332"/>
          <a:ext cx="1613177" cy="137067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AF2BD9-A32F-4112-B99B-273557824D11}">
      <dsp:nvSpPr>
        <dsp:cNvPr id="0" name=""/>
        <dsp:cNvSpPr/>
      </dsp:nvSpPr>
      <dsp:spPr>
        <a:xfrm>
          <a:off x="2203046" y="1966006"/>
          <a:ext cx="1613177" cy="569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 Alan Ball</a:t>
          </a:r>
        </a:p>
      </dsp:txBody>
      <dsp:txXfrm>
        <a:off x="2203046" y="1966006"/>
        <a:ext cx="1613177" cy="569356"/>
      </dsp:txXfrm>
    </dsp:sp>
    <dsp:sp modelId="{2F8DB81B-BD62-41D1-82CE-381651AEF1CA}">
      <dsp:nvSpPr>
        <dsp:cNvPr id="0" name=""/>
        <dsp:cNvSpPr/>
      </dsp:nvSpPr>
      <dsp:spPr>
        <a:xfrm>
          <a:off x="4222154" y="510983"/>
          <a:ext cx="1792419" cy="210872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03432DF-6D05-4478-A947-98A6A771D839}">
      <dsp:nvSpPr>
        <dsp:cNvPr id="0" name=""/>
        <dsp:cNvSpPr/>
      </dsp:nvSpPr>
      <dsp:spPr>
        <a:xfrm>
          <a:off x="4311775" y="595332"/>
          <a:ext cx="1613177" cy="137067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DCB3E4-8E62-46AC-A5F4-E6536CFE3FDC}">
      <dsp:nvSpPr>
        <dsp:cNvPr id="0" name=""/>
        <dsp:cNvSpPr/>
      </dsp:nvSpPr>
      <dsp:spPr>
        <a:xfrm>
          <a:off x="4311775" y="1966006"/>
          <a:ext cx="1613177" cy="569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 </a:t>
          </a:r>
          <a:r>
            <a:rPr lang="en-US" sz="1800" kern="1200" dirty="0" err="1">
              <a:cs typeface="Calibri"/>
            </a:rPr>
            <a:t>Pim</a:t>
          </a:r>
          <a:r>
            <a:rPr lang="en-US" sz="1800" kern="1200" dirty="0">
              <a:cs typeface="Calibri"/>
            </a:rPr>
            <a:t> Brouwers</a:t>
          </a:r>
          <a:endParaRPr lang="en-US" sz="1800" kern="1200" dirty="0"/>
        </a:p>
      </dsp:txBody>
      <dsp:txXfrm>
        <a:off x="4311775" y="1966006"/>
        <a:ext cx="1613177" cy="569356"/>
      </dsp:txXfrm>
    </dsp:sp>
    <dsp:sp modelId="{8D320F48-E272-4AE7-BD0B-2AA2608B1A6D}">
      <dsp:nvSpPr>
        <dsp:cNvPr id="0" name=""/>
        <dsp:cNvSpPr/>
      </dsp:nvSpPr>
      <dsp:spPr>
        <a:xfrm>
          <a:off x="6330883" y="510983"/>
          <a:ext cx="1792419" cy="210872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FB450DC-BC75-49A4-B623-052E477E3155}">
      <dsp:nvSpPr>
        <dsp:cNvPr id="0" name=""/>
        <dsp:cNvSpPr/>
      </dsp:nvSpPr>
      <dsp:spPr>
        <a:xfrm>
          <a:off x="6420504" y="595332"/>
          <a:ext cx="1613177" cy="137067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D4F8AC-1E76-46B0-B240-32889F5B2146}">
      <dsp:nvSpPr>
        <dsp:cNvPr id="0" name=""/>
        <dsp:cNvSpPr/>
      </dsp:nvSpPr>
      <dsp:spPr>
        <a:xfrm>
          <a:off x="6420504" y="1966006"/>
          <a:ext cx="1613177" cy="569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cs typeface="Calibri"/>
            </a:rPr>
            <a:t>Elliot Brown</a:t>
          </a:r>
          <a:endParaRPr lang="en-US" sz="1800" kern="1200" dirty="0"/>
        </a:p>
      </dsp:txBody>
      <dsp:txXfrm>
        <a:off x="6420504" y="1966006"/>
        <a:ext cx="1613177" cy="569356"/>
      </dsp:txXfrm>
    </dsp:sp>
    <dsp:sp modelId="{53494787-9179-4E86-B153-9E37183B2441}">
      <dsp:nvSpPr>
        <dsp:cNvPr id="0" name=""/>
        <dsp:cNvSpPr/>
      </dsp:nvSpPr>
      <dsp:spPr>
        <a:xfrm>
          <a:off x="4696" y="2798954"/>
          <a:ext cx="1792419" cy="210872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40D7F2F-29CF-4FB9-BF4D-7F3544A2FC73}">
      <dsp:nvSpPr>
        <dsp:cNvPr id="0" name=""/>
        <dsp:cNvSpPr/>
      </dsp:nvSpPr>
      <dsp:spPr>
        <a:xfrm>
          <a:off x="94317" y="2883303"/>
          <a:ext cx="1613177" cy="137067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B9BDB3-756C-4983-86A8-1FB2550586CF}">
      <dsp:nvSpPr>
        <dsp:cNvPr id="0" name=""/>
        <dsp:cNvSpPr/>
      </dsp:nvSpPr>
      <dsp:spPr>
        <a:xfrm>
          <a:off x="94317" y="4253977"/>
          <a:ext cx="1613177" cy="569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Philip Carter</a:t>
          </a:r>
          <a:endParaRPr lang="en-US" sz="1800" kern="1200" dirty="0"/>
        </a:p>
      </dsp:txBody>
      <dsp:txXfrm>
        <a:off x="94317" y="4253977"/>
        <a:ext cx="1613177" cy="569356"/>
      </dsp:txXfrm>
    </dsp:sp>
    <dsp:sp modelId="{4D35CAC1-F818-40D9-B73D-C9DF74FD4B34}">
      <dsp:nvSpPr>
        <dsp:cNvPr id="0" name=""/>
        <dsp:cNvSpPr/>
      </dsp:nvSpPr>
      <dsp:spPr>
        <a:xfrm>
          <a:off x="2113425" y="2798954"/>
          <a:ext cx="1792419" cy="210872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4B45293-FF3B-46EB-AAF8-F4D5A52ACE80}">
      <dsp:nvSpPr>
        <dsp:cNvPr id="0" name=""/>
        <dsp:cNvSpPr/>
      </dsp:nvSpPr>
      <dsp:spPr>
        <a:xfrm>
          <a:off x="2203046" y="2883303"/>
          <a:ext cx="1613177" cy="1370674"/>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9000" b="-2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A20E64-185E-4047-ABE1-A57C844A360B}">
      <dsp:nvSpPr>
        <dsp:cNvPr id="0" name=""/>
        <dsp:cNvSpPr/>
      </dsp:nvSpPr>
      <dsp:spPr>
        <a:xfrm>
          <a:off x="2203046" y="4253977"/>
          <a:ext cx="1613177" cy="569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Dave Curylo</a:t>
          </a:r>
          <a:endParaRPr lang="en-US" sz="1800" kern="1200" dirty="0"/>
        </a:p>
      </dsp:txBody>
      <dsp:txXfrm>
        <a:off x="2203046" y="4253977"/>
        <a:ext cx="1613177" cy="569356"/>
      </dsp:txXfrm>
    </dsp:sp>
    <dsp:sp modelId="{3D28B414-ABC1-4C6E-8074-94AC4960D9C9}">
      <dsp:nvSpPr>
        <dsp:cNvPr id="0" name=""/>
        <dsp:cNvSpPr/>
      </dsp:nvSpPr>
      <dsp:spPr>
        <a:xfrm>
          <a:off x="4222154" y="2798954"/>
          <a:ext cx="1792419" cy="210872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223AA16-5CE9-4C1B-AF14-95F5CD30B002}">
      <dsp:nvSpPr>
        <dsp:cNvPr id="0" name=""/>
        <dsp:cNvSpPr/>
      </dsp:nvSpPr>
      <dsp:spPr>
        <a:xfrm>
          <a:off x="4311775" y="2883303"/>
          <a:ext cx="1613177" cy="1370674"/>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0A5FC8-BC90-4AD7-AA90-6174AC29B0AB}">
      <dsp:nvSpPr>
        <dsp:cNvPr id="0" name=""/>
        <dsp:cNvSpPr/>
      </dsp:nvSpPr>
      <dsp:spPr>
        <a:xfrm>
          <a:off x="4311775" y="4253977"/>
          <a:ext cx="1613177" cy="569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Janne</a:t>
          </a:r>
          <a:r>
            <a:rPr lang="en-US" sz="1800" kern="1200" dirty="0"/>
            <a:t> Sierra</a:t>
          </a:r>
        </a:p>
      </dsp:txBody>
      <dsp:txXfrm>
        <a:off x="4311775" y="4253977"/>
        <a:ext cx="1613177" cy="569356"/>
      </dsp:txXfrm>
    </dsp:sp>
    <dsp:sp modelId="{66765895-52B4-4CB9-8C08-6C6824F028AB}">
      <dsp:nvSpPr>
        <dsp:cNvPr id="0" name=""/>
        <dsp:cNvSpPr/>
      </dsp:nvSpPr>
      <dsp:spPr>
        <a:xfrm>
          <a:off x="6330883" y="2798954"/>
          <a:ext cx="1792419" cy="210872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90E695F-B8CD-444B-B92B-F5E6BF83304B}">
      <dsp:nvSpPr>
        <dsp:cNvPr id="0" name=""/>
        <dsp:cNvSpPr/>
      </dsp:nvSpPr>
      <dsp:spPr>
        <a:xfrm>
          <a:off x="6420504" y="2883303"/>
          <a:ext cx="1613177" cy="1370674"/>
        </a:xfrm>
        <a:prstGeom prst="rect">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89CA5A-09F9-4210-92C4-FD2BC0FB20CE}">
      <dsp:nvSpPr>
        <dsp:cNvPr id="0" name=""/>
        <dsp:cNvSpPr/>
      </dsp:nvSpPr>
      <dsp:spPr>
        <a:xfrm>
          <a:off x="6420504" y="4253977"/>
          <a:ext cx="1613177" cy="569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Reed Copsey, Jr.</a:t>
          </a:r>
        </a:p>
      </dsp:txBody>
      <dsp:txXfrm>
        <a:off x="6420504" y="4253977"/>
        <a:ext cx="1613177" cy="5693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2F9CB-1292-4340-AA9E-A0E90ABE9760}">
      <dsp:nvSpPr>
        <dsp:cNvPr id="0" name=""/>
        <dsp:cNvSpPr/>
      </dsp:nvSpPr>
      <dsp:spPr>
        <a:xfrm>
          <a:off x="0" y="2328"/>
          <a:ext cx="666603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575047-B329-4446-8A1B-4036BF3DEBAC}">
      <dsp:nvSpPr>
        <dsp:cNvPr id="0" name=""/>
        <dsp:cNvSpPr/>
      </dsp:nvSpPr>
      <dsp:spPr>
        <a:xfrm>
          <a:off x="0" y="2328"/>
          <a:ext cx="1333207" cy="794123"/>
        </a:xfrm>
        <a:prstGeom prst="rect">
          <a:avLst/>
        </a:prstGeom>
        <a:solidFill>
          <a:srgbClr val="378BBA"/>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solidFill>
                <a:schemeClr val="bg1"/>
              </a:solidFill>
            </a:rPr>
            <a:t>F# Foundation Slack &amp; Forums</a:t>
          </a:r>
        </a:p>
      </dsp:txBody>
      <dsp:txXfrm>
        <a:off x="0" y="2328"/>
        <a:ext cx="1333207" cy="794123"/>
      </dsp:txXfrm>
    </dsp:sp>
    <dsp:sp modelId="{F2588ADC-6F2C-4917-8AD5-918F9BDB4E58}">
      <dsp:nvSpPr>
        <dsp:cNvPr id="0" name=""/>
        <dsp:cNvSpPr/>
      </dsp:nvSpPr>
      <dsp:spPr>
        <a:xfrm>
          <a:off x="1433197" y="38390"/>
          <a:ext cx="5232837" cy="721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accent6">
                  <a:lumMod val="50000"/>
                </a:schemeClr>
              </a:solidFill>
              <a:cs typeface="Calibri"/>
            </a:rPr>
            <a:t>The best place to start as a beginner or experienced developer</a:t>
          </a:r>
          <a:endParaRPr lang="en-US" sz="1200" kern="1200" dirty="0">
            <a:solidFill>
              <a:schemeClr val="accent6">
                <a:lumMod val="50000"/>
              </a:schemeClr>
            </a:solidFill>
          </a:endParaRPr>
        </a:p>
      </dsp:txBody>
      <dsp:txXfrm>
        <a:off x="1433197" y="38390"/>
        <a:ext cx="5232837" cy="721225"/>
      </dsp:txXfrm>
    </dsp:sp>
    <dsp:sp modelId="{159007A4-75BB-4AB4-A109-604BCCB9193C}">
      <dsp:nvSpPr>
        <dsp:cNvPr id="0" name=""/>
        <dsp:cNvSpPr/>
      </dsp:nvSpPr>
      <dsp:spPr>
        <a:xfrm>
          <a:off x="1333207" y="759615"/>
          <a:ext cx="5332828" cy="0"/>
        </a:xfrm>
        <a:prstGeom prst="line">
          <a:avLst/>
        </a:prstGeom>
        <a:solidFill>
          <a:schemeClr val="dk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C35D537-7D14-466A-B1A4-37F3B2BAE868}">
      <dsp:nvSpPr>
        <dsp:cNvPr id="0" name=""/>
        <dsp:cNvSpPr/>
      </dsp:nvSpPr>
      <dsp:spPr>
        <a:xfrm>
          <a:off x="0" y="796452"/>
          <a:ext cx="666603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914E86-F93F-4F0B-A0F4-4C84550B3705}">
      <dsp:nvSpPr>
        <dsp:cNvPr id="0" name=""/>
        <dsp:cNvSpPr/>
      </dsp:nvSpPr>
      <dsp:spPr>
        <a:xfrm>
          <a:off x="0" y="796452"/>
          <a:ext cx="1333207" cy="794123"/>
        </a:xfrm>
        <a:prstGeom prst="rect">
          <a:avLst/>
        </a:prstGeom>
        <a:solidFill>
          <a:srgbClr val="378BBA"/>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solidFill>
                <a:schemeClr val="bg1"/>
              </a:solidFill>
            </a:rPr>
            <a:t>Mentorship Program</a:t>
          </a:r>
        </a:p>
      </dsp:txBody>
      <dsp:txXfrm>
        <a:off x="0" y="796452"/>
        <a:ext cx="1333207" cy="794123"/>
      </dsp:txXfrm>
    </dsp:sp>
    <dsp:sp modelId="{080EB506-7B28-4FAA-BA9F-80FDE13B71D2}">
      <dsp:nvSpPr>
        <dsp:cNvPr id="0" name=""/>
        <dsp:cNvSpPr/>
      </dsp:nvSpPr>
      <dsp:spPr>
        <a:xfrm>
          <a:off x="1433197" y="832513"/>
          <a:ext cx="5232837" cy="721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accent6">
                  <a:lumMod val="50000"/>
                </a:schemeClr>
              </a:solidFill>
              <a:ea typeface="+mn-lt"/>
              <a:cs typeface="+mn-lt"/>
            </a:rPr>
            <a:t>Connecting developers to a experienced F# project maintainer who can help them improve their F# programming skills, and best practices for developing in F#</a:t>
          </a:r>
          <a:endParaRPr lang="en-US" sz="1200" kern="1200" dirty="0">
            <a:solidFill>
              <a:schemeClr val="accent6">
                <a:lumMod val="50000"/>
              </a:schemeClr>
            </a:solidFill>
          </a:endParaRPr>
        </a:p>
      </dsp:txBody>
      <dsp:txXfrm>
        <a:off x="1433197" y="832513"/>
        <a:ext cx="5232837" cy="721225"/>
      </dsp:txXfrm>
    </dsp:sp>
    <dsp:sp modelId="{A18E912E-79FF-4789-873D-B5EB8979F5FB}">
      <dsp:nvSpPr>
        <dsp:cNvPr id="0" name=""/>
        <dsp:cNvSpPr/>
      </dsp:nvSpPr>
      <dsp:spPr>
        <a:xfrm>
          <a:off x="1333207" y="1553739"/>
          <a:ext cx="5332828" cy="0"/>
        </a:xfrm>
        <a:prstGeom prst="line">
          <a:avLst/>
        </a:prstGeom>
        <a:solidFill>
          <a:schemeClr val="dk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14F4057-1505-4C53-8CA4-83CB6166A94A}">
      <dsp:nvSpPr>
        <dsp:cNvPr id="0" name=""/>
        <dsp:cNvSpPr/>
      </dsp:nvSpPr>
      <dsp:spPr>
        <a:xfrm>
          <a:off x="0" y="1590576"/>
          <a:ext cx="666603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83C33C-52C5-4B75-8863-B8FA4E30FB64}">
      <dsp:nvSpPr>
        <dsp:cNvPr id="0" name=""/>
        <dsp:cNvSpPr/>
      </dsp:nvSpPr>
      <dsp:spPr>
        <a:xfrm>
          <a:off x="0" y="1590576"/>
          <a:ext cx="1333207" cy="794123"/>
        </a:xfrm>
        <a:prstGeom prst="rect">
          <a:avLst/>
        </a:prstGeom>
        <a:solidFill>
          <a:srgbClr val="378BBA"/>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solidFill>
                <a:schemeClr val="bg1"/>
              </a:solidFill>
            </a:rPr>
            <a:t>Community Diversity Program</a:t>
          </a:r>
        </a:p>
      </dsp:txBody>
      <dsp:txXfrm>
        <a:off x="0" y="1590576"/>
        <a:ext cx="1333207" cy="794123"/>
      </dsp:txXfrm>
    </dsp:sp>
    <dsp:sp modelId="{E1BABAA3-A481-4EC5-BEE3-2C94AD5105BB}">
      <dsp:nvSpPr>
        <dsp:cNvPr id="0" name=""/>
        <dsp:cNvSpPr/>
      </dsp:nvSpPr>
      <dsp:spPr>
        <a:xfrm>
          <a:off x="1433197" y="1626637"/>
          <a:ext cx="5232837" cy="721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accent6">
                  <a:lumMod val="50000"/>
                </a:schemeClr>
              </a:solidFill>
              <a:ea typeface="+mn-lt"/>
              <a:cs typeface="+mn-lt"/>
            </a:rPr>
            <a:t>Supports members of underrepresented minorities for attending conferences, training courses, and other community events</a:t>
          </a:r>
          <a:endParaRPr lang="en-US" sz="1200" kern="1200" dirty="0">
            <a:solidFill>
              <a:schemeClr val="accent6">
                <a:lumMod val="50000"/>
              </a:schemeClr>
            </a:solidFill>
          </a:endParaRPr>
        </a:p>
      </dsp:txBody>
      <dsp:txXfrm>
        <a:off x="1433197" y="1626637"/>
        <a:ext cx="5232837" cy="721225"/>
      </dsp:txXfrm>
    </dsp:sp>
    <dsp:sp modelId="{BE42C5A9-9CD7-495D-8D5E-3EA738D552F5}">
      <dsp:nvSpPr>
        <dsp:cNvPr id="0" name=""/>
        <dsp:cNvSpPr/>
      </dsp:nvSpPr>
      <dsp:spPr>
        <a:xfrm>
          <a:off x="1333207" y="2347863"/>
          <a:ext cx="5332828" cy="0"/>
        </a:xfrm>
        <a:prstGeom prst="line">
          <a:avLst/>
        </a:prstGeom>
        <a:solidFill>
          <a:schemeClr val="dk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313FF68-A138-42B1-971A-D622EB3F9C47}">
      <dsp:nvSpPr>
        <dsp:cNvPr id="0" name=""/>
        <dsp:cNvSpPr/>
      </dsp:nvSpPr>
      <dsp:spPr>
        <a:xfrm>
          <a:off x="0" y="2384700"/>
          <a:ext cx="666603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98F99A-D544-416F-B1D9-E1EC0764B571}">
      <dsp:nvSpPr>
        <dsp:cNvPr id="0" name=""/>
        <dsp:cNvSpPr/>
      </dsp:nvSpPr>
      <dsp:spPr>
        <a:xfrm>
          <a:off x="0" y="2384700"/>
          <a:ext cx="1333207" cy="794123"/>
        </a:xfrm>
        <a:prstGeom prst="rect">
          <a:avLst/>
        </a:prstGeom>
        <a:solidFill>
          <a:srgbClr val="378BBA"/>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solidFill>
                <a:schemeClr val="bg1"/>
              </a:solidFill>
            </a:rPr>
            <a:t>User Groups</a:t>
          </a:r>
        </a:p>
      </dsp:txBody>
      <dsp:txXfrm>
        <a:off x="0" y="2384700"/>
        <a:ext cx="1333207" cy="794123"/>
      </dsp:txXfrm>
    </dsp:sp>
    <dsp:sp modelId="{0C7E2B28-A1A6-4503-8DE6-E08C915C0CC1}">
      <dsp:nvSpPr>
        <dsp:cNvPr id="0" name=""/>
        <dsp:cNvSpPr/>
      </dsp:nvSpPr>
      <dsp:spPr>
        <a:xfrm>
          <a:off x="1433197" y="2420761"/>
          <a:ext cx="5232837" cy="721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accent6">
                  <a:lumMod val="50000"/>
                </a:schemeClr>
              </a:solidFill>
              <a:ea typeface="+mn-lt"/>
              <a:cs typeface="+mn-lt"/>
            </a:rPr>
            <a:t>F# User Groups </a:t>
          </a:r>
          <a:r>
            <a:rPr lang="en-US" sz="1200" kern="1200" dirty="0">
              <a:solidFill>
                <a:schemeClr val="accent6">
                  <a:lumMod val="50000"/>
                </a:schemeClr>
              </a:solidFill>
              <a:cs typeface="Calibri"/>
            </a:rPr>
            <a:t>Collaboration with .NET User Groups</a:t>
          </a:r>
          <a:endParaRPr lang="en-US" sz="1200" kern="1200" dirty="0">
            <a:solidFill>
              <a:schemeClr val="accent6">
                <a:lumMod val="50000"/>
              </a:schemeClr>
            </a:solidFill>
          </a:endParaRPr>
        </a:p>
      </dsp:txBody>
      <dsp:txXfrm>
        <a:off x="1433197" y="2420761"/>
        <a:ext cx="5232837" cy="721225"/>
      </dsp:txXfrm>
    </dsp:sp>
    <dsp:sp modelId="{F6ED41F8-E5AC-434C-9E3A-2607D478BC01}">
      <dsp:nvSpPr>
        <dsp:cNvPr id="0" name=""/>
        <dsp:cNvSpPr/>
      </dsp:nvSpPr>
      <dsp:spPr>
        <a:xfrm>
          <a:off x="1333207" y="3141986"/>
          <a:ext cx="5332828" cy="0"/>
        </a:xfrm>
        <a:prstGeom prst="line">
          <a:avLst/>
        </a:prstGeom>
        <a:solidFill>
          <a:schemeClr val="dk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2ABD024-EEAE-4D42-8A68-A505F5E36121}">
      <dsp:nvSpPr>
        <dsp:cNvPr id="0" name=""/>
        <dsp:cNvSpPr/>
      </dsp:nvSpPr>
      <dsp:spPr>
        <a:xfrm>
          <a:off x="0" y="3178823"/>
          <a:ext cx="666603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1CC69C-2C65-4BFA-8C4A-C3F4B1CB0D2C}">
      <dsp:nvSpPr>
        <dsp:cNvPr id="0" name=""/>
        <dsp:cNvSpPr/>
      </dsp:nvSpPr>
      <dsp:spPr>
        <a:xfrm>
          <a:off x="0" y="3178823"/>
          <a:ext cx="1333207" cy="794123"/>
        </a:xfrm>
        <a:prstGeom prst="rect">
          <a:avLst/>
        </a:prstGeom>
        <a:solidFill>
          <a:srgbClr val="378BBA"/>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solidFill>
                <a:schemeClr val="bg1"/>
              </a:solidFill>
            </a:rPr>
            <a:t>Speaker Program</a:t>
          </a:r>
        </a:p>
      </dsp:txBody>
      <dsp:txXfrm>
        <a:off x="0" y="3178823"/>
        <a:ext cx="1333207" cy="794123"/>
      </dsp:txXfrm>
    </dsp:sp>
    <dsp:sp modelId="{40829004-B64A-437B-84DF-1EEC03FE12C9}">
      <dsp:nvSpPr>
        <dsp:cNvPr id="0" name=""/>
        <dsp:cNvSpPr/>
      </dsp:nvSpPr>
      <dsp:spPr>
        <a:xfrm>
          <a:off x="1433197" y="3214885"/>
          <a:ext cx="5232837" cy="721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accent6">
                  <a:lumMod val="50000"/>
                </a:schemeClr>
              </a:solidFill>
              <a:ea typeface="+mn-lt"/>
              <a:cs typeface="+mn-lt"/>
            </a:rPr>
            <a:t>Helping support speakers for events and meetup groups</a:t>
          </a:r>
          <a:endParaRPr lang="en-US" sz="1200" kern="1200" dirty="0">
            <a:solidFill>
              <a:schemeClr val="accent6">
                <a:lumMod val="50000"/>
              </a:schemeClr>
            </a:solidFill>
          </a:endParaRPr>
        </a:p>
      </dsp:txBody>
      <dsp:txXfrm>
        <a:off x="1433197" y="3214885"/>
        <a:ext cx="5232837" cy="721225"/>
      </dsp:txXfrm>
    </dsp:sp>
    <dsp:sp modelId="{6B0DD8F7-50E2-4296-84DC-908F1CD4EDD9}">
      <dsp:nvSpPr>
        <dsp:cNvPr id="0" name=""/>
        <dsp:cNvSpPr/>
      </dsp:nvSpPr>
      <dsp:spPr>
        <a:xfrm>
          <a:off x="1333207" y="3936110"/>
          <a:ext cx="5332828" cy="0"/>
        </a:xfrm>
        <a:prstGeom prst="line">
          <a:avLst/>
        </a:prstGeom>
        <a:solidFill>
          <a:schemeClr val="dk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0BF9093-5AE9-42B7-B00A-6ACFE34EC323}">
      <dsp:nvSpPr>
        <dsp:cNvPr id="0" name=""/>
        <dsp:cNvSpPr/>
      </dsp:nvSpPr>
      <dsp:spPr>
        <a:xfrm>
          <a:off x="0" y="3972947"/>
          <a:ext cx="666603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38BEFE-9CDD-459E-884C-86DC7A311C7C}">
      <dsp:nvSpPr>
        <dsp:cNvPr id="0" name=""/>
        <dsp:cNvSpPr/>
      </dsp:nvSpPr>
      <dsp:spPr>
        <a:xfrm>
          <a:off x="0" y="3972947"/>
          <a:ext cx="1333207" cy="794123"/>
        </a:xfrm>
        <a:prstGeom prst="rect">
          <a:avLst/>
        </a:prstGeom>
        <a:solidFill>
          <a:srgbClr val="378BBA"/>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kern="1200" dirty="0">
              <a:solidFill>
                <a:schemeClr val="bg1"/>
              </a:solidFill>
              <a:latin typeface="+mn-lt"/>
            </a:rPr>
            <a:t>Events</a:t>
          </a:r>
        </a:p>
      </dsp:txBody>
      <dsp:txXfrm>
        <a:off x="0" y="3972947"/>
        <a:ext cx="1333207" cy="794123"/>
      </dsp:txXfrm>
    </dsp:sp>
    <dsp:sp modelId="{86E3091B-89F8-420A-9F64-0FE195413692}">
      <dsp:nvSpPr>
        <dsp:cNvPr id="0" name=""/>
        <dsp:cNvSpPr/>
      </dsp:nvSpPr>
      <dsp:spPr>
        <a:xfrm>
          <a:off x="1433197" y="4009008"/>
          <a:ext cx="5232837" cy="721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accent6">
                  <a:lumMod val="50000"/>
                </a:schemeClr>
              </a:solidFill>
              <a:ea typeface="+mn-lt"/>
              <a:cs typeface="+mn-lt"/>
            </a:rPr>
            <a:t>Applied F# Challenge, </a:t>
          </a:r>
          <a:r>
            <a:rPr lang="en-US" sz="1200" kern="1200" dirty="0">
              <a:solidFill>
                <a:schemeClr val="accent6">
                  <a:lumMod val="50000"/>
                </a:schemeClr>
              </a:solidFill>
              <a:cs typeface="Calibri"/>
            </a:rPr>
            <a:t>F# Game Jam</a:t>
          </a:r>
          <a:endParaRPr lang="en-US" sz="1200" b="0" kern="1200" dirty="0">
            <a:solidFill>
              <a:schemeClr val="accent6">
                <a:lumMod val="50000"/>
              </a:schemeClr>
            </a:solidFill>
            <a:latin typeface="+mn-lt"/>
          </a:endParaRPr>
        </a:p>
      </dsp:txBody>
      <dsp:txXfrm>
        <a:off x="1433197" y="4009008"/>
        <a:ext cx="5232837" cy="721225"/>
      </dsp:txXfrm>
    </dsp:sp>
    <dsp:sp modelId="{92AB258A-CA6A-452D-A4DD-017470656193}">
      <dsp:nvSpPr>
        <dsp:cNvPr id="0" name=""/>
        <dsp:cNvSpPr/>
      </dsp:nvSpPr>
      <dsp:spPr>
        <a:xfrm>
          <a:off x="1333207" y="4730234"/>
          <a:ext cx="5332828" cy="0"/>
        </a:xfrm>
        <a:prstGeom prst="line">
          <a:avLst/>
        </a:prstGeom>
        <a:solidFill>
          <a:schemeClr val="dk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2F9CB-1292-4340-AA9E-A0E90ABE9760}">
      <dsp:nvSpPr>
        <dsp:cNvPr id="0" name=""/>
        <dsp:cNvSpPr/>
      </dsp:nvSpPr>
      <dsp:spPr>
        <a:xfrm>
          <a:off x="0" y="575"/>
          <a:ext cx="560999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575047-B329-4446-8A1B-4036BF3DEBAC}">
      <dsp:nvSpPr>
        <dsp:cNvPr id="0" name=""/>
        <dsp:cNvSpPr/>
      </dsp:nvSpPr>
      <dsp:spPr>
        <a:xfrm>
          <a:off x="0" y="575"/>
          <a:ext cx="1121998" cy="673596"/>
        </a:xfrm>
        <a:prstGeom prst="rect">
          <a:avLst/>
        </a:prstGeom>
        <a:solidFill>
          <a:srgbClr val="7030A0"/>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solidFill>
                <a:schemeClr val="bg1"/>
              </a:solidFill>
            </a:rPr>
            <a:t>Projects</a:t>
          </a:r>
        </a:p>
      </dsp:txBody>
      <dsp:txXfrm>
        <a:off x="0" y="575"/>
        <a:ext cx="1121998" cy="673596"/>
      </dsp:txXfrm>
    </dsp:sp>
    <dsp:sp modelId="{F2588ADC-6F2C-4917-8AD5-918F9BDB4E58}">
      <dsp:nvSpPr>
        <dsp:cNvPr id="0" name=""/>
        <dsp:cNvSpPr/>
      </dsp:nvSpPr>
      <dsp:spPr>
        <a:xfrm>
          <a:off x="1206148" y="31163"/>
          <a:ext cx="4403844" cy="611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Onboarding, governance, licensing, mentorships, project services</a:t>
          </a:r>
        </a:p>
      </dsp:txBody>
      <dsp:txXfrm>
        <a:off x="1206148" y="31163"/>
        <a:ext cx="4403844" cy="611762"/>
      </dsp:txXfrm>
    </dsp:sp>
    <dsp:sp modelId="{159007A4-75BB-4AB4-A109-604BCCB9193C}">
      <dsp:nvSpPr>
        <dsp:cNvPr id="0" name=""/>
        <dsp:cNvSpPr/>
      </dsp:nvSpPr>
      <dsp:spPr>
        <a:xfrm>
          <a:off x="1121998" y="642925"/>
          <a:ext cx="4487994" cy="0"/>
        </a:xfrm>
        <a:prstGeom prst="line">
          <a:avLst/>
        </a:prstGeom>
        <a:solidFill>
          <a:schemeClr val="dk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C35D537-7D14-466A-B1A4-37F3B2BAE868}">
      <dsp:nvSpPr>
        <dsp:cNvPr id="0" name=""/>
        <dsp:cNvSpPr/>
      </dsp:nvSpPr>
      <dsp:spPr>
        <a:xfrm>
          <a:off x="0" y="674171"/>
          <a:ext cx="560999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914E86-F93F-4F0B-A0F4-4C84550B3705}">
      <dsp:nvSpPr>
        <dsp:cNvPr id="0" name=""/>
        <dsp:cNvSpPr/>
      </dsp:nvSpPr>
      <dsp:spPr>
        <a:xfrm>
          <a:off x="0" y="674171"/>
          <a:ext cx="1121998" cy="673596"/>
        </a:xfrm>
        <a:prstGeom prst="rect">
          <a:avLst/>
        </a:prstGeom>
        <a:solidFill>
          <a:srgbClr val="7030A0"/>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solidFill>
                <a:schemeClr val="bg1"/>
              </a:solidFill>
            </a:rPr>
            <a:t>Outreach</a:t>
          </a:r>
        </a:p>
      </dsp:txBody>
      <dsp:txXfrm>
        <a:off x="0" y="674171"/>
        <a:ext cx="1121998" cy="673596"/>
      </dsp:txXfrm>
    </dsp:sp>
    <dsp:sp modelId="{080EB506-7B28-4FAA-BA9F-80FDE13B71D2}">
      <dsp:nvSpPr>
        <dsp:cNvPr id="0" name=""/>
        <dsp:cNvSpPr/>
      </dsp:nvSpPr>
      <dsp:spPr>
        <a:xfrm>
          <a:off x="1206148" y="704759"/>
          <a:ext cx="4403844" cy="611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Community activities, meetups, diversity</a:t>
          </a:r>
        </a:p>
      </dsp:txBody>
      <dsp:txXfrm>
        <a:off x="1206148" y="704759"/>
        <a:ext cx="4403844" cy="611762"/>
      </dsp:txXfrm>
    </dsp:sp>
    <dsp:sp modelId="{A18E912E-79FF-4789-873D-B5EB8979F5FB}">
      <dsp:nvSpPr>
        <dsp:cNvPr id="0" name=""/>
        <dsp:cNvSpPr/>
      </dsp:nvSpPr>
      <dsp:spPr>
        <a:xfrm>
          <a:off x="1121998" y="1316521"/>
          <a:ext cx="4487994" cy="0"/>
        </a:xfrm>
        <a:prstGeom prst="line">
          <a:avLst/>
        </a:prstGeom>
        <a:solidFill>
          <a:schemeClr val="dk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14F4057-1505-4C53-8CA4-83CB6166A94A}">
      <dsp:nvSpPr>
        <dsp:cNvPr id="0" name=""/>
        <dsp:cNvSpPr/>
      </dsp:nvSpPr>
      <dsp:spPr>
        <a:xfrm>
          <a:off x="0" y="1347767"/>
          <a:ext cx="560999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83C33C-52C5-4B75-8863-B8FA4E30FB64}">
      <dsp:nvSpPr>
        <dsp:cNvPr id="0" name=""/>
        <dsp:cNvSpPr/>
      </dsp:nvSpPr>
      <dsp:spPr>
        <a:xfrm>
          <a:off x="0" y="1347767"/>
          <a:ext cx="1121998" cy="673596"/>
        </a:xfrm>
        <a:prstGeom prst="rect">
          <a:avLst/>
        </a:prstGeom>
        <a:solidFill>
          <a:srgbClr val="7030A0"/>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solidFill>
                <a:schemeClr val="bg1"/>
              </a:solidFill>
            </a:rPr>
            <a:t>Membership</a:t>
          </a:r>
        </a:p>
      </dsp:txBody>
      <dsp:txXfrm>
        <a:off x="0" y="1347767"/>
        <a:ext cx="1121998" cy="673596"/>
      </dsp:txXfrm>
    </dsp:sp>
    <dsp:sp modelId="{E1BABAA3-A481-4EC5-BEE3-2C94AD5105BB}">
      <dsp:nvSpPr>
        <dsp:cNvPr id="0" name=""/>
        <dsp:cNvSpPr/>
      </dsp:nvSpPr>
      <dsp:spPr>
        <a:xfrm>
          <a:off x="1206148" y="1378355"/>
          <a:ext cx="4403844" cy="611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Member support, benefits, elections</a:t>
          </a:r>
        </a:p>
      </dsp:txBody>
      <dsp:txXfrm>
        <a:off x="1206148" y="1378355"/>
        <a:ext cx="4403844" cy="611762"/>
      </dsp:txXfrm>
    </dsp:sp>
    <dsp:sp modelId="{BE42C5A9-9CD7-495D-8D5E-3EA738D552F5}">
      <dsp:nvSpPr>
        <dsp:cNvPr id="0" name=""/>
        <dsp:cNvSpPr/>
      </dsp:nvSpPr>
      <dsp:spPr>
        <a:xfrm>
          <a:off x="1121998" y="1990118"/>
          <a:ext cx="4487994" cy="0"/>
        </a:xfrm>
        <a:prstGeom prst="line">
          <a:avLst/>
        </a:prstGeom>
        <a:solidFill>
          <a:schemeClr val="dk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313FF68-A138-42B1-971A-D622EB3F9C47}">
      <dsp:nvSpPr>
        <dsp:cNvPr id="0" name=""/>
        <dsp:cNvSpPr/>
      </dsp:nvSpPr>
      <dsp:spPr>
        <a:xfrm>
          <a:off x="0" y="2021363"/>
          <a:ext cx="560999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98F99A-D544-416F-B1D9-E1EC0764B571}">
      <dsp:nvSpPr>
        <dsp:cNvPr id="0" name=""/>
        <dsp:cNvSpPr/>
      </dsp:nvSpPr>
      <dsp:spPr>
        <a:xfrm>
          <a:off x="0" y="2021363"/>
          <a:ext cx="1121998" cy="673596"/>
        </a:xfrm>
        <a:prstGeom prst="rect">
          <a:avLst/>
        </a:prstGeom>
        <a:solidFill>
          <a:srgbClr val="7030A0"/>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solidFill>
                <a:schemeClr val="bg1"/>
              </a:solidFill>
            </a:rPr>
            <a:t>Marketing</a:t>
          </a:r>
        </a:p>
      </dsp:txBody>
      <dsp:txXfrm>
        <a:off x="0" y="2021363"/>
        <a:ext cx="1121998" cy="673596"/>
      </dsp:txXfrm>
    </dsp:sp>
    <dsp:sp modelId="{0C7E2B28-A1A6-4503-8DE6-E08C915C0CC1}">
      <dsp:nvSpPr>
        <dsp:cNvPr id="0" name=""/>
        <dsp:cNvSpPr/>
      </dsp:nvSpPr>
      <dsp:spPr>
        <a:xfrm>
          <a:off x="1206148" y="2051952"/>
          <a:ext cx="4403844" cy="611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PR, project GTM, events, web presence, social, comms, SWAG</a:t>
          </a:r>
        </a:p>
      </dsp:txBody>
      <dsp:txXfrm>
        <a:off x="1206148" y="2051952"/>
        <a:ext cx="4403844" cy="611762"/>
      </dsp:txXfrm>
    </dsp:sp>
    <dsp:sp modelId="{F6ED41F8-E5AC-434C-9E3A-2607D478BC01}">
      <dsp:nvSpPr>
        <dsp:cNvPr id="0" name=""/>
        <dsp:cNvSpPr/>
      </dsp:nvSpPr>
      <dsp:spPr>
        <a:xfrm>
          <a:off x="1121998" y="2663714"/>
          <a:ext cx="4487994" cy="0"/>
        </a:xfrm>
        <a:prstGeom prst="line">
          <a:avLst/>
        </a:prstGeom>
        <a:solidFill>
          <a:schemeClr val="dk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2ABD024-EEAE-4D42-8A68-A505F5E36121}">
      <dsp:nvSpPr>
        <dsp:cNvPr id="0" name=""/>
        <dsp:cNvSpPr/>
      </dsp:nvSpPr>
      <dsp:spPr>
        <a:xfrm>
          <a:off x="0" y="2694960"/>
          <a:ext cx="560999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1CC69C-2C65-4BFA-8C4A-C3F4B1CB0D2C}">
      <dsp:nvSpPr>
        <dsp:cNvPr id="0" name=""/>
        <dsp:cNvSpPr/>
      </dsp:nvSpPr>
      <dsp:spPr>
        <a:xfrm>
          <a:off x="0" y="2694960"/>
          <a:ext cx="1121998" cy="673596"/>
        </a:xfrm>
        <a:prstGeom prst="rect">
          <a:avLst/>
        </a:prstGeom>
        <a:solidFill>
          <a:srgbClr val="7030A0"/>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solidFill>
                <a:schemeClr val="bg1"/>
              </a:solidFill>
            </a:rPr>
            <a:t>Sponsorship</a:t>
          </a:r>
        </a:p>
      </dsp:txBody>
      <dsp:txXfrm>
        <a:off x="0" y="2694960"/>
        <a:ext cx="1121998" cy="673596"/>
      </dsp:txXfrm>
    </dsp:sp>
    <dsp:sp modelId="{40829004-B64A-437B-84DF-1EEC03FE12C9}">
      <dsp:nvSpPr>
        <dsp:cNvPr id="0" name=""/>
        <dsp:cNvSpPr/>
      </dsp:nvSpPr>
      <dsp:spPr>
        <a:xfrm>
          <a:off x="1206148" y="2725548"/>
          <a:ext cx="4403844" cy="611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Funding, Technical Steering Group</a:t>
          </a:r>
        </a:p>
      </dsp:txBody>
      <dsp:txXfrm>
        <a:off x="1206148" y="2725548"/>
        <a:ext cx="4403844" cy="611762"/>
      </dsp:txXfrm>
    </dsp:sp>
    <dsp:sp modelId="{6B0DD8F7-50E2-4296-84DC-908F1CD4EDD9}">
      <dsp:nvSpPr>
        <dsp:cNvPr id="0" name=""/>
        <dsp:cNvSpPr/>
      </dsp:nvSpPr>
      <dsp:spPr>
        <a:xfrm>
          <a:off x="1121998" y="3337310"/>
          <a:ext cx="4487994" cy="0"/>
        </a:xfrm>
        <a:prstGeom prst="line">
          <a:avLst/>
        </a:prstGeom>
        <a:solidFill>
          <a:schemeClr val="dk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0BF9093-5AE9-42B7-B00A-6ACFE34EC323}">
      <dsp:nvSpPr>
        <dsp:cNvPr id="0" name=""/>
        <dsp:cNvSpPr/>
      </dsp:nvSpPr>
      <dsp:spPr>
        <a:xfrm>
          <a:off x="0" y="3368556"/>
          <a:ext cx="560999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38BEFE-9CDD-459E-884C-86DC7A311C7C}">
      <dsp:nvSpPr>
        <dsp:cNvPr id="0" name=""/>
        <dsp:cNvSpPr/>
      </dsp:nvSpPr>
      <dsp:spPr>
        <a:xfrm>
          <a:off x="0" y="3368556"/>
          <a:ext cx="1121998" cy="673596"/>
        </a:xfrm>
        <a:prstGeom prst="rect">
          <a:avLst/>
        </a:prstGeom>
        <a:solidFill>
          <a:srgbClr val="7030A0"/>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kern="1200">
              <a:solidFill>
                <a:schemeClr val="bg1"/>
              </a:solidFill>
              <a:latin typeface="+mn-lt"/>
            </a:rPr>
            <a:t>Education</a:t>
          </a:r>
        </a:p>
      </dsp:txBody>
      <dsp:txXfrm>
        <a:off x="0" y="3368556"/>
        <a:ext cx="1121998" cy="673596"/>
      </dsp:txXfrm>
    </dsp:sp>
    <dsp:sp modelId="{86E3091B-89F8-420A-9F64-0FE195413692}">
      <dsp:nvSpPr>
        <dsp:cNvPr id="0" name=""/>
        <dsp:cNvSpPr/>
      </dsp:nvSpPr>
      <dsp:spPr>
        <a:xfrm>
          <a:off x="1206148" y="3399144"/>
          <a:ext cx="4403844" cy="611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kern="1200">
              <a:latin typeface="+mn-lt"/>
            </a:rPr>
            <a:t>.NET Foundation Academy, curriculum, scholarships </a:t>
          </a:r>
          <a:endParaRPr lang="en-US" sz="1200" b="0" kern="1200" dirty="0">
            <a:latin typeface="+mn-lt"/>
          </a:endParaRPr>
        </a:p>
      </dsp:txBody>
      <dsp:txXfrm>
        <a:off x="1206148" y="3399144"/>
        <a:ext cx="4403844" cy="611762"/>
      </dsp:txXfrm>
    </dsp:sp>
    <dsp:sp modelId="{92AB258A-CA6A-452D-A4DD-017470656193}">
      <dsp:nvSpPr>
        <dsp:cNvPr id="0" name=""/>
        <dsp:cNvSpPr/>
      </dsp:nvSpPr>
      <dsp:spPr>
        <a:xfrm>
          <a:off x="1121998" y="4010906"/>
          <a:ext cx="4487994" cy="0"/>
        </a:xfrm>
        <a:prstGeom prst="line">
          <a:avLst/>
        </a:prstGeom>
        <a:solidFill>
          <a:schemeClr val="dk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9CBA4B0-8D8E-49BA-B57A-4468041DB155}">
      <dsp:nvSpPr>
        <dsp:cNvPr id="0" name=""/>
        <dsp:cNvSpPr/>
      </dsp:nvSpPr>
      <dsp:spPr>
        <a:xfrm>
          <a:off x="0" y="4042152"/>
          <a:ext cx="560999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EC19FD-A5BD-4EAD-AF88-BF7B4ACF7B53}">
      <dsp:nvSpPr>
        <dsp:cNvPr id="0" name=""/>
        <dsp:cNvSpPr/>
      </dsp:nvSpPr>
      <dsp:spPr>
        <a:xfrm>
          <a:off x="0" y="4042152"/>
          <a:ext cx="1121998" cy="673596"/>
        </a:xfrm>
        <a:prstGeom prst="rect">
          <a:avLst/>
        </a:prstGeom>
        <a:solidFill>
          <a:srgbClr val="7030A0"/>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kern="1200">
              <a:solidFill>
                <a:schemeClr val="bg1"/>
              </a:solidFill>
              <a:latin typeface="+mn-lt"/>
            </a:rPr>
            <a:t>Executive</a:t>
          </a:r>
        </a:p>
      </dsp:txBody>
      <dsp:txXfrm>
        <a:off x="0" y="4042152"/>
        <a:ext cx="1121998" cy="673596"/>
      </dsp:txXfrm>
    </dsp:sp>
    <dsp:sp modelId="{2E332815-24C4-4559-98D5-992F29362F55}">
      <dsp:nvSpPr>
        <dsp:cNvPr id="0" name=""/>
        <dsp:cNvSpPr/>
      </dsp:nvSpPr>
      <dsp:spPr>
        <a:xfrm>
          <a:off x="1206148" y="4072740"/>
          <a:ext cx="4403844" cy="611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kern="1200">
              <a:latin typeface="+mn-lt"/>
            </a:rPr>
            <a:t>Processes, “Running the business”</a:t>
          </a:r>
        </a:p>
      </dsp:txBody>
      <dsp:txXfrm>
        <a:off x="1206148" y="4072740"/>
        <a:ext cx="4403844" cy="611762"/>
      </dsp:txXfrm>
    </dsp:sp>
    <dsp:sp modelId="{8727BFD8-188C-409A-9005-6CEA6AB92E40}">
      <dsp:nvSpPr>
        <dsp:cNvPr id="0" name=""/>
        <dsp:cNvSpPr/>
      </dsp:nvSpPr>
      <dsp:spPr>
        <a:xfrm>
          <a:off x="1121998" y="4708325"/>
          <a:ext cx="4487994" cy="0"/>
        </a:xfrm>
        <a:prstGeom prst="line">
          <a:avLst/>
        </a:prstGeom>
        <a:solidFill>
          <a:schemeClr val="dk2">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E2E709-C06E-4E48-B7F5-857EDE5B64E9}">
      <dsp:nvSpPr>
        <dsp:cNvPr id="0" name=""/>
        <dsp:cNvSpPr/>
      </dsp:nvSpPr>
      <dsp:spPr>
        <a:xfrm>
          <a:off x="627750" y="990877"/>
          <a:ext cx="670359" cy="670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405ABB-3B89-48F5-AE78-EA49D67291C8}">
      <dsp:nvSpPr>
        <dsp:cNvPr id="0" name=""/>
        <dsp:cNvSpPr/>
      </dsp:nvSpPr>
      <dsp:spPr>
        <a:xfrm>
          <a:off x="5273" y="1756312"/>
          <a:ext cx="1915312" cy="287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t>IP / Legal Support</a:t>
          </a:r>
        </a:p>
      </dsp:txBody>
      <dsp:txXfrm>
        <a:off x="5273" y="1756312"/>
        <a:ext cx="1915312" cy="287296"/>
      </dsp:txXfrm>
    </dsp:sp>
    <dsp:sp modelId="{5DE5AC1E-84A4-4298-A947-B75854E02289}">
      <dsp:nvSpPr>
        <dsp:cNvPr id="0" name=""/>
        <dsp:cNvSpPr/>
      </dsp:nvSpPr>
      <dsp:spPr>
        <a:xfrm>
          <a:off x="5273" y="2087830"/>
          <a:ext cx="1915312" cy="1114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Review as projects join</a:t>
          </a:r>
        </a:p>
        <a:p>
          <a:pPr marL="0" lvl="0" indent="0" algn="ctr" defTabSz="622300">
            <a:lnSpc>
              <a:spcPct val="100000"/>
            </a:lnSpc>
            <a:spcBef>
              <a:spcPct val="0"/>
            </a:spcBef>
            <a:spcAft>
              <a:spcPct val="35000"/>
            </a:spcAft>
            <a:buNone/>
          </a:pPr>
          <a:r>
            <a:rPr lang="en-US" sz="1400" kern="1200"/>
            <a:t>Legal services</a:t>
          </a:r>
        </a:p>
        <a:p>
          <a:pPr marL="0" lvl="0" indent="0" algn="ctr" defTabSz="622300">
            <a:lnSpc>
              <a:spcPct val="100000"/>
            </a:lnSpc>
            <a:spcBef>
              <a:spcPct val="0"/>
            </a:spcBef>
            <a:spcAft>
              <a:spcPct val="35000"/>
            </a:spcAft>
            <a:buNone/>
          </a:pPr>
          <a:r>
            <a:rPr lang="en-US" sz="1400" kern="1200"/>
            <a:t>CLA</a:t>
          </a:r>
        </a:p>
        <a:p>
          <a:pPr marL="0" lvl="0" indent="0" algn="ctr" defTabSz="622300">
            <a:lnSpc>
              <a:spcPct val="100000"/>
            </a:lnSpc>
            <a:spcBef>
              <a:spcPct val="0"/>
            </a:spcBef>
            <a:spcAft>
              <a:spcPct val="35000"/>
            </a:spcAft>
            <a:buNone/>
          </a:pPr>
          <a:r>
            <a:rPr lang="en-US" sz="1400" kern="1200"/>
            <a:t>d/b/a registration</a:t>
          </a:r>
        </a:p>
      </dsp:txBody>
      <dsp:txXfrm>
        <a:off x="5273" y="2087830"/>
        <a:ext cx="1915312" cy="1114097"/>
      </dsp:txXfrm>
    </dsp:sp>
    <dsp:sp modelId="{B05ABF12-C774-4DC4-90E7-8625C38AA722}">
      <dsp:nvSpPr>
        <dsp:cNvPr id="0" name=""/>
        <dsp:cNvSpPr/>
      </dsp:nvSpPr>
      <dsp:spPr>
        <a:xfrm>
          <a:off x="2878242" y="990877"/>
          <a:ext cx="670359" cy="670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34A712-36D5-49D0-B7EB-96956B3E6332}">
      <dsp:nvSpPr>
        <dsp:cNvPr id="0" name=""/>
        <dsp:cNvSpPr/>
      </dsp:nvSpPr>
      <dsp:spPr>
        <a:xfrm>
          <a:off x="2255766" y="1756312"/>
          <a:ext cx="1915312" cy="287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t>Certificates</a:t>
          </a:r>
        </a:p>
      </dsp:txBody>
      <dsp:txXfrm>
        <a:off x="2255766" y="1756312"/>
        <a:ext cx="1915312" cy="287296"/>
      </dsp:txXfrm>
    </dsp:sp>
    <dsp:sp modelId="{4FEE1F56-59D4-414A-914A-744DFD5A14E9}">
      <dsp:nvSpPr>
        <dsp:cNvPr id="0" name=""/>
        <dsp:cNvSpPr/>
      </dsp:nvSpPr>
      <dsp:spPr>
        <a:xfrm>
          <a:off x="2255766" y="2087830"/>
          <a:ext cx="1915312" cy="1114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HTTPS</a:t>
          </a:r>
        </a:p>
        <a:p>
          <a:pPr marL="0" lvl="0" indent="0" algn="ctr" defTabSz="622300">
            <a:lnSpc>
              <a:spcPct val="100000"/>
            </a:lnSpc>
            <a:spcBef>
              <a:spcPct val="0"/>
            </a:spcBef>
            <a:spcAft>
              <a:spcPct val="35000"/>
            </a:spcAft>
            <a:buNone/>
          </a:pPr>
          <a:r>
            <a:rPr lang="en-US" sz="1400" kern="1200"/>
            <a:t>Code Signing (via d/b/a)</a:t>
          </a:r>
        </a:p>
      </dsp:txBody>
      <dsp:txXfrm>
        <a:off x="2255766" y="2087830"/>
        <a:ext cx="1915312" cy="1114097"/>
      </dsp:txXfrm>
    </dsp:sp>
    <dsp:sp modelId="{9A1AD952-9DAC-4F97-8A77-123605469003}">
      <dsp:nvSpPr>
        <dsp:cNvPr id="0" name=""/>
        <dsp:cNvSpPr/>
      </dsp:nvSpPr>
      <dsp:spPr>
        <a:xfrm>
          <a:off x="5128734" y="990877"/>
          <a:ext cx="670359" cy="670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A63765-2FCC-40B6-AA09-51DA561AD160}">
      <dsp:nvSpPr>
        <dsp:cNvPr id="0" name=""/>
        <dsp:cNvSpPr/>
      </dsp:nvSpPr>
      <dsp:spPr>
        <a:xfrm>
          <a:off x="4506258" y="1756312"/>
          <a:ext cx="1915312" cy="287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t>DevOps</a:t>
          </a:r>
        </a:p>
      </dsp:txBody>
      <dsp:txXfrm>
        <a:off x="4506258" y="1756312"/>
        <a:ext cx="1915312" cy="287296"/>
      </dsp:txXfrm>
    </dsp:sp>
    <dsp:sp modelId="{F3F132AC-695D-4F7B-8AB5-CBA5945E7498}">
      <dsp:nvSpPr>
        <dsp:cNvPr id="0" name=""/>
        <dsp:cNvSpPr/>
      </dsp:nvSpPr>
      <dsp:spPr>
        <a:xfrm>
          <a:off x="4506258" y="2087830"/>
          <a:ext cx="1915312" cy="1114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CI/CD</a:t>
          </a:r>
        </a:p>
        <a:p>
          <a:pPr marL="0" lvl="0" indent="0" algn="ctr" defTabSz="622300">
            <a:lnSpc>
              <a:spcPct val="100000"/>
            </a:lnSpc>
            <a:spcBef>
              <a:spcPct val="0"/>
            </a:spcBef>
            <a:spcAft>
              <a:spcPct val="35000"/>
            </a:spcAft>
            <a:buNone/>
          </a:pPr>
          <a:r>
            <a:rPr lang="en-US" sz="1400" kern="1200"/>
            <a:t>Package Feeds</a:t>
          </a:r>
        </a:p>
      </dsp:txBody>
      <dsp:txXfrm>
        <a:off x="4506258" y="2087830"/>
        <a:ext cx="1915312" cy="1114097"/>
      </dsp:txXfrm>
    </dsp:sp>
    <dsp:sp modelId="{50B41A1F-8C8E-481D-92B6-A891881167B5}">
      <dsp:nvSpPr>
        <dsp:cNvPr id="0" name=""/>
        <dsp:cNvSpPr/>
      </dsp:nvSpPr>
      <dsp:spPr>
        <a:xfrm>
          <a:off x="7379227" y="990877"/>
          <a:ext cx="670359" cy="6703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EE8736-8D0B-47E6-AB1F-1C15EFDA5227}">
      <dsp:nvSpPr>
        <dsp:cNvPr id="0" name=""/>
        <dsp:cNvSpPr/>
      </dsp:nvSpPr>
      <dsp:spPr>
        <a:xfrm>
          <a:off x="6756750" y="1756312"/>
          <a:ext cx="1915312" cy="287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t>Hosting</a:t>
          </a:r>
        </a:p>
      </dsp:txBody>
      <dsp:txXfrm>
        <a:off x="6756750" y="1756312"/>
        <a:ext cx="1915312" cy="287296"/>
      </dsp:txXfrm>
    </dsp:sp>
    <dsp:sp modelId="{530C7436-41E3-4B13-A233-49D4B5F2C292}">
      <dsp:nvSpPr>
        <dsp:cNvPr id="0" name=""/>
        <dsp:cNvSpPr/>
      </dsp:nvSpPr>
      <dsp:spPr>
        <a:xfrm>
          <a:off x="6756750" y="2087830"/>
          <a:ext cx="1915312" cy="1114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Web hosting</a:t>
          </a:r>
        </a:p>
        <a:p>
          <a:pPr marL="0" lvl="0" indent="0" algn="ctr" defTabSz="622300">
            <a:lnSpc>
              <a:spcPct val="100000"/>
            </a:lnSpc>
            <a:spcBef>
              <a:spcPct val="0"/>
            </a:spcBef>
            <a:spcAft>
              <a:spcPct val="35000"/>
            </a:spcAft>
            <a:buNone/>
          </a:pPr>
          <a:r>
            <a:rPr lang="en-US" sz="1400" kern="1200"/>
            <a:t>Service hosting</a:t>
          </a:r>
        </a:p>
        <a:p>
          <a:pPr marL="0" lvl="0" indent="0" algn="ctr" defTabSz="622300">
            <a:lnSpc>
              <a:spcPct val="100000"/>
            </a:lnSpc>
            <a:spcBef>
              <a:spcPct val="0"/>
            </a:spcBef>
            <a:spcAft>
              <a:spcPct val="35000"/>
            </a:spcAft>
            <a:buNone/>
          </a:pPr>
          <a:r>
            <a:rPr lang="en-US" sz="1400" kern="1200"/>
            <a:t>DNS</a:t>
          </a:r>
        </a:p>
      </dsp:txBody>
      <dsp:txXfrm>
        <a:off x="6756750" y="2087830"/>
        <a:ext cx="1915312" cy="1114097"/>
      </dsp:txXfrm>
    </dsp:sp>
    <dsp:sp modelId="{37546061-5DF6-4C7B-B6D7-36CACC56621E}">
      <dsp:nvSpPr>
        <dsp:cNvPr id="0" name=""/>
        <dsp:cNvSpPr/>
      </dsp:nvSpPr>
      <dsp:spPr>
        <a:xfrm>
          <a:off x="9629719" y="990877"/>
          <a:ext cx="670359" cy="6703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34D2C6-D4C2-4F5F-80A2-7BA5E5B32BC5}">
      <dsp:nvSpPr>
        <dsp:cNvPr id="0" name=""/>
        <dsp:cNvSpPr/>
      </dsp:nvSpPr>
      <dsp:spPr>
        <a:xfrm>
          <a:off x="9007242" y="1756312"/>
          <a:ext cx="1915312" cy="287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t>SAAS</a:t>
          </a:r>
        </a:p>
      </dsp:txBody>
      <dsp:txXfrm>
        <a:off x="9007242" y="1756312"/>
        <a:ext cx="1915312" cy="287296"/>
      </dsp:txXfrm>
    </dsp:sp>
    <dsp:sp modelId="{0313F59A-C427-426E-AEDC-2CBC273D36C9}">
      <dsp:nvSpPr>
        <dsp:cNvPr id="0" name=""/>
        <dsp:cNvSpPr/>
      </dsp:nvSpPr>
      <dsp:spPr>
        <a:xfrm>
          <a:off x="9007242" y="2087830"/>
          <a:ext cx="1915312" cy="1114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Office 365</a:t>
          </a:r>
        </a:p>
        <a:p>
          <a:pPr marL="0" lvl="0" indent="0" algn="ctr" defTabSz="622300">
            <a:lnSpc>
              <a:spcPct val="100000"/>
            </a:lnSpc>
            <a:spcBef>
              <a:spcPct val="0"/>
            </a:spcBef>
            <a:spcAft>
              <a:spcPct val="35000"/>
            </a:spcAft>
            <a:buNone/>
          </a:pPr>
          <a:r>
            <a:rPr lang="en-US" sz="1400" kern="1200"/>
            <a:t>Slack</a:t>
          </a:r>
        </a:p>
        <a:p>
          <a:pPr marL="0" lvl="0" indent="0" algn="ctr" defTabSz="622300">
            <a:lnSpc>
              <a:spcPct val="100000"/>
            </a:lnSpc>
            <a:spcBef>
              <a:spcPct val="0"/>
            </a:spcBef>
            <a:spcAft>
              <a:spcPct val="35000"/>
            </a:spcAft>
            <a:buNone/>
          </a:pPr>
          <a:r>
            <a:rPr lang="en-US" sz="1400" kern="1200"/>
            <a:t>LastPass</a:t>
          </a:r>
        </a:p>
      </dsp:txBody>
      <dsp:txXfrm>
        <a:off x="9007242" y="2087830"/>
        <a:ext cx="1915312" cy="11140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219A5-F881-4E3F-AB89-9505BEC6A303}">
      <dsp:nvSpPr>
        <dsp:cNvPr id="0" name=""/>
        <dsp:cNvSpPr/>
      </dsp:nvSpPr>
      <dsp:spPr>
        <a:xfrm>
          <a:off x="-5760440" y="-881686"/>
          <a:ext cx="6858064" cy="6858064"/>
        </a:xfrm>
        <a:prstGeom prst="blockArc">
          <a:avLst>
            <a:gd name="adj1" fmla="val 18900000"/>
            <a:gd name="adj2" fmla="val 2700000"/>
            <a:gd name="adj3" fmla="val 31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2CC52E-EC4A-470B-97B8-469C170A94AA}">
      <dsp:nvSpPr>
        <dsp:cNvPr id="0" name=""/>
        <dsp:cNvSpPr/>
      </dsp:nvSpPr>
      <dsp:spPr>
        <a:xfrm>
          <a:off x="408964" y="268286"/>
          <a:ext cx="10305903" cy="536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743"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a:t>Apply for membership                                               </a:t>
          </a:r>
          <a:r>
            <a:rPr lang="en-US" sz="2300" u="sng" kern="1200">
              <a:solidFill>
                <a:srgbClr val="FFC000"/>
              </a:solidFill>
              <a:hlinkClick xmlns:r="http://schemas.openxmlformats.org/officeDocument/2006/relationships" r:id="rId1">
                <a:extLst>
                  <a:ext uri="{A12FA001-AC4F-418D-AE19-62706E023703}">
                    <ahyp:hlinkClr xmlns:ahyp="http://schemas.microsoft.com/office/drawing/2018/hyperlinkcolor" val="tx"/>
                  </a:ext>
                </a:extLst>
              </a:hlinkClick>
            </a:rPr>
            <a:t>dotnetfoundation.org</a:t>
          </a:r>
          <a:r>
            <a:rPr lang="en-US" sz="2300" u="sng" kern="1200">
              <a:solidFill>
                <a:srgbClr val="FFC000"/>
              </a:solidFill>
            </a:rPr>
            <a:t>/member</a:t>
          </a:r>
        </a:p>
      </dsp:txBody>
      <dsp:txXfrm>
        <a:off x="408964" y="268286"/>
        <a:ext cx="10305903" cy="536369"/>
      </dsp:txXfrm>
    </dsp:sp>
    <dsp:sp modelId="{5639C5CC-49F6-4D21-9679-34055807BDAA}">
      <dsp:nvSpPr>
        <dsp:cNvPr id="0" name=""/>
        <dsp:cNvSpPr/>
      </dsp:nvSpPr>
      <dsp:spPr>
        <a:xfrm>
          <a:off x="73733" y="201240"/>
          <a:ext cx="670461" cy="6704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AC5EEE-C13C-4AE1-89FB-B591BD9DF090}">
      <dsp:nvSpPr>
        <dsp:cNvPr id="0" name=""/>
        <dsp:cNvSpPr/>
      </dsp:nvSpPr>
      <dsp:spPr>
        <a:xfrm>
          <a:off x="850164" y="1072738"/>
          <a:ext cx="9864703" cy="536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743"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a:t>Find a meetup                                                                </a:t>
          </a:r>
          <a:r>
            <a:rPr lang="en-US" sz="2300" kern="1200">
              <a:solidFill>
                <a:srgbClr val="FFC000"/>
              </a:solidFill>
              <a:hlinkClick xmlns:r="http://schemas.openxmlformats.org/officeDocument/2006/relationships" r:id="rId2">
                <a:extLst>
                  <a:ext uri="{A12FA001-AC4F-418D-AE19-62706E023703}">
                    <ahyp:hlinkClr xmlns:ahyp="http://schemas.microsoft.com/office/drawing/2018/hyperlinkcolor" val="tx"/>
                  </a:ext>
                </a:extLst>
              </a:hlinkClick>
            </a:rPr>
            <a:t>meetup.com/pro/dotnet</a:t>
          </a:r>
          <a:r>
            <a:rPr lang="en-US" sz="2300" kern="1200"/>
            <a:t> </a:t>
          </a:r>
        </a:p>
      </dsp:txBody>
      <dsp:txXfrm>
        <a:off x="850164" y="1072738"/>
        <a:ext cx="9864703" cy="536369"/>
      </dsp:txXfrm>
    </dsp:sp>
    <dsp:sp modelId="{E9DF6A3A-1CEA-45C0-A64D-689C4E7DE5B0}">
      <dsp:nvSpPr>
        <dsp:cNvPr id="0" name=""/>
        <dsp:cNvSpPr/>
      </dsp:nvSpPr>
      <dsp:spPr>
        <a:xfrm>
          <a:off x="514933" y="1005692"/>
          <a:ext cx="670461" cy="6704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D7D477-A9E7-4869-8E7A-874CFD3CDEC1}">
      <dsp:nvSpPr>
        <dsp:cNvPr id="0" name=""/>
        <dsp:cNvSpPr/>
      </dsp:nvSpPr>
      <dsp:spPr>
        <a:xfrm>
          <a:off x="1051914" y="1877189"/>
          <a:ext cx="9662953" cy="536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743"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a:t>Nominate your meetup                                         </a:t>
          </a:r>
          <a:r>
            <a:rPr lang="en-US" sz="2300" kern="1200">
              <a:solidFill>
                <a:srgbClr val="FFC000"/>
              </a:solidFill>
              <a:hlinkClick xmlns:r="http://schemas.openxmlformats.org/officeDocument/2006/relationships" r:id="rId3">
                <a:extLst>
                  <a:ext uri="{A12FA001-AC4F-418D-AE19-62706E023703}">
                    <ahyp:hlinkClr xmlns:ahyp="http://schemas.microsoft.com/office/drawing/2018/hyperlinkcolor" val="tx"/>
                  </a:ext>
                </a:extLst>
              </a:hlinkClick>
            </a:rPr>
            <a:t>aka.ms/add-dotnet-meetup</a:t>
          </a:r>
          <a:endParaRPr lang="en-US" sz="2300" kern="1200">
            <a:solidFill>
              <a:srgbClr val="FFC000"/>
            </a:solidFill>
          </a:endParaRPr>
        </a:p>
      </dsp:txBody>
      <dsp:txXfrm>
        <a:off x="1051914" y="1877189"/>
        <a:ext cx="9662953" cy="536369"/>
      </dsp:txXfrm>
    </dsp:sp>
    <dsp:sp modelId="{059EB06F-9C0D-4564-8574-3549F827185C}">
      <dsp:nvSpPr>
        <dsp:cNvPr id="0" name=""/>
        <dsp:cNvSpPr/>
      </dsp:nvSpPr>
      <dsp:spPr>
        <a:xfrm>
          <a:off x="716683" y="1810143"/>
          <a:ext cx="670461" cy="6704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418CE0-65AF-4DA1-A2F1-D9AB983BF52D}">
      <dsp:nvSpPr>
        <dsp:cNvPr id="0" name=""/>
        <dsp:cNvSpPr/>
      </dsp:nvSpPr>
      <dsp:spPr>
        <a:xfrm>
          <a:off x="1051914" y="2681132"/>
          <a:ext cx="9662953" cy="536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743"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a:t>Get the news                                                                    </a:t>
          </a:r>
          <a:r>
            <a:rPr lang="en-US" sz="2300" kern="1200">
              <a:solidFill>
                <a:srgbClr val="FFC000"/>
              </a:solidFill>
              <a:hlinkClick xmlns:r="http://schemas.openxmlformats.org/officeDocument/2006/relationships" r:id="rId4">
                <a:extLst>
                  <a:ext uri="{A12FA001-AC4F-418D-AE19-62706E023703}">
                    <ahyp:hlinkClr xmlns:ahyp="http://schemas.microsoft.com/office/drawing/2018/hyperlinkcolor" val="tx"/>
                  </a:ext>
                </a:extLst>
              </a:hlinkClick>
            </a:rPr>
            <a:t>aka.ms/dnfnewsletter</a:t>
          </a:r>
          <a:r>
            <a:rPr lang="en-US" sz="2300" kern="1200">
              <a:solidFill>
                <a:srgbClr val="FFC000"/>
              </a:solidFill>
            </a:rPr>
            <a:t> </a:t>
          </a:r>
        </a:p>
      </dsp:txBody>
      <dsp:txXfrm>
        <a:off x="1051914" y="2681132"/>
        <a:ext cx="9662953" cy="536369"/>
      </dsp:txXfrm>
    </dsp:sp>
    <dsp:sp modelId="{98697190-9368-467D-8862-2849E83E7BC1}">
      <dsp:nvSpPr>
        <dsp:cNvPr id="0" name=""/>
        <dsp:cNvSpPr/>
      </dsp:nvSpPr>
      <dsp:spPr>
        <a:xfrm>
          <a:off x="716683" y="2614085"/>
          <a:ext cx="670461" cy="6704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355132-164B-4917-8195-BDC780B1E630}">
      <dsp:nvSpPr>
        <dsp:cNvPr id="0" name=""/>
        <dsp:cNvSpPr/>
      </dsp:nvSpPr>
      <dsp:spPr>
        <a:xfrm>
          <a:off x="850164" y="3485583"/>
          <a:ext cx="9864703" cy="536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743"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a:t>Contribute to a project                                        </a:t>
          </a:r>
          <a:r>
            <a:rPr lang="en-US" sz="2300" kern="1200">
              <a:solidFill>
                <a:srgbClr val="FFC000"/>
              </a:solidFill>
              <a:hlinkClick xmlns:r="http://schemas.openxmlformats.org/officeDocument/2006/relationships" r:id="rId5">
                <a:extLst>
                  <a:ext uri="{A12FA001-AC4F-418D-AE19-62706E023703}">
                    <ahyp:hlinkClr xmlns:ahyp="http://schemas.microsoft.com/office/drawing/2018/hyperlinkcolor" val="tx"/>
                  </a:ext>
                </a:extLst>
              </a:hlinkClick>
            </a:rPr>
            <a:t>dotnetfoundation.org/projects</a:t>
          </a:r>
          <a:r>
            <a:rPr lang="en-US" sz="2300" kern="1200">
              <a:solidFill>
                <a:srgbClr val="FFC000"/>
              </a:solidFill>
            </a:rPr>
            <a:t> </a:t>
          </a:r>
        </a:p>
      </dsp:txBody>
      <dsp:txXfrm>
        <a:off x="850164" y="3485583"/>
        <a:ext cx="9864703" cy="536369"/>
      </dsp:txXfrm>
    </dsp:sp>
    <dsp:sp modelId="{7D9B83F0-011F-45D8-83B5-403188A95384}">
      <dsp:nvSpPr>
        <dsp:cNvPr id="0" name=""/>
        <dsp:cNvSpPr/>
      </dsp:nvSpPr>
      <dsp:spPr>
        <a:xfrm>
          <a:off x="514933" y="3418537"/>
          <a:ext cx="670461" cy="6704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3DBC49-49DA-4740-A052-F8DC3E9FC7E2}">
      <dsp:nvSpPr>
        <dsp:cNvPr id="0" name=""/>
        <dsp:cNvSpPr/>
      </dsp:nvSpPr>
      <dsp:spPr>
        <a:xfrm>
          <a:off x="408964" y="4290035"/>
          <a:ext cx="10305903" cy="536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743"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a:t>Nominate your project                                   </a:t>
          </a:r>
          <a:r>
            <a:rPr lang="en-US" sz="2300" kern="1200">
              <a:solidFill>
                <a:srgbClr val="FFC000"/>
              </a:solidFill>
              <a:effectLst/>
              <a:latin typeface="+mn-lt"/>
              <a:hlinkClick xmlns:r="http://schemas.openxmlformats.org/officeDocument/2006/relationships" r:id="rId6">
                <a:extLst>
                  <a:ext uri="{A12FA001-AC4F-418D-AE19-62706E023703}">
                    <ahyp:hlinkClr xmlns:ahyp="http://schemas.microsoft.com/office/drawing/2018/hyperlinkcolor" val="tx"/>
                  </a:ext>
                </a:extLst>
              </a:hlinkClick>
            </a:rPr>
            <a:t>dotnetfoundation.org/projects/submit</a:t>
          </a:r>
          <a:endParaRPr lang="en-US" sz="2300" kern="1200">
            <a:latin typeface="+mn-lt"/>
          </a:endParaRPr>
        </a:p>
      </dsp:txBody>
      <dsp:txXfrm>
        <a:off x="408964" y="4290035"/>
        <a:ext cx="10305903" cy="536369"/>
      </dsp:txXfrm>
    </dsp:sp>
    <dsp:sp modelId="{B544E2EE-5325-461D-97A2-DBF60B4B3ECA}">
      <dsp:nvSpPr>
        <dsp:cNvPr id="0" name=""/>
        <dsp:cNvSpPr/>
      </dsp:nvSpPr>
      <dsp:spPr>
        <a:xfrm>
          <a:off x="73733" y="4222989"/>
          <a:ext cx="670461" cy="6704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8/5/2021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cncf/velocity/"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octoverse.github.com/"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ncf.io/blog/2017/06/05/30-highest-velocity-open-source-project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google.com%2Fspreadsheets%2Fd%2F1kAVjxNcpcwj6Al81SXzy2cgzrumz0-num-m_aT4F3hE%2Fedit%23gid%3D134798507&amp;data=04%7C01%7Cbethma%40microsoft.com%7C6dab1dfac6784c37957308d95845c55c%7C72f988bf86f141af91ab2d7cd011db47%7C1%7C0%7C637637878953302103%7CUnknown%7CTWFpbGZsb3d8eyJWIjoiMC4wLjAwMDAiLCJQIjoiV2luMzIiLCJBTiI6Ik1haWwiLCJXVCI6Mn0%3D%7C1000&amp;sdata=ZETxpNULRX76%2BPDCZKmtAULbPb8IawlRJ9r6kBVnNMI%3D&amp;reserved=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tore.dotnetfoundation.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tnetfoundation.org/about"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2617176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 huge community and the .NET Foundation is key to help foster it. We have over 5 .NET million developers worldwide and .NET has grown its developer base by 1 million over the last year. There are meetups all over the world that speak on all sorts of .NET topics and application development and we’ve also seen a lot of growth in membership. Here are the ones on meetup.com.</a:t>
            </a:r>
          </a:p>
          <a:p>
            <a:endParaRPr lang="en-US" dirty="0"/>
          </a:p>
          <a:p>
            <a:r>
              <a:rPr lang="en-US" dirty="0"/>
              <a:t>Last year when the pandemic hit, the outreach committee created a Virtual User Group meetup group to support virtual meetings and streaming services to the .NET Foundation YouTube channel.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B97ED9AE-6E82-4D32-9F42-74C22E074F0F}"/>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766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18</a:t>
            </a:fld>
            <a:endParaRPr lang="en-US"/>
          </a:p>
        </p:txBody>
      </p:sp>
    </p:spTree>
    <p:extLst>
      <p:ext uri="{BB962C8B-B14F-4D97-AF65-F5344CB8AC3E}">
        <p14:creationId xmlns:p14="http://schemas.microsoft.com/office/powerpoint/2010/main" val="253922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361551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.NET also went through its own journey to become the huge open source project that it is today.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biggest moments were in 2014, when the .NET Foundation is established and the C# compiler is open sourced, and later that year the .NET Core project begins in the open. The technology world is shocked, and the .NET community is excited.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Today, .NET 5 has ushered in cross-platform development across chipsets and workloads from hyper-scale cloud all the way down to the smallest of IoT devices.    </a:t>
            </a:r>
          </a:p>
          <a:p>
            <a:pPr lvl="0"/>
            <a:endParaRPr lang="en-US" sz="1800" b="0" i="0" dirty="0">
              <a:solidFill>
                <a:srgbClr val="000000"/>
              </a:solidFill>
              <a:effectLst/>
              <a:latin typeface="Segoe UI" panose="020B0502040204020203" pitchFamily="34" charset="0"/>
            </a:endParaRPr>
          </a:p>
          <a:p>
            <a:pPr marL="0" indent="0" algn="l" rtl="0" fontAlgn="base">
              <a:buFont typeface="Arial" panose="020B0604020202020204" pitchFamily="34" charset="0"/>
              <a:buNone/>
            </a:pPr>
            <a:r>
              <a:rPr lang="en-US" sz="1800" b="0" i="0" dirty="0">
                <a:solidFill>
                  <a:srgbClr val="000000"/>
                </a:solidFill>
                <a:effectLst/>
                <a:latin typeface="Segoe UI" panose="020B0502040204020203" pitchFamily="34" charset="0"/>
              </a:rPr>
              <a:t>----Extended talk track---- </a:t>
            </a:r>
          </a:p>
          <a:p>
            <a:pPr marL="0" indent="0" algn="l" rtl="0" fontAlgn="base">
              <a:buFont typeface="Arial" panose="020B0604020202020204" pitchFamily="34" charset="0"/>
              <a:buNone/>
            </a:pPr>
            <a:endParaRPr lang="en-US" sz="2800"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Dec 2001-Feb 2002 </a:t>
            </a:r>
          </a:p>
          <a:p>
            <a:pPr marL="0" indent="0" algn="l" rtl="0" fontAlgn="base">
              <a:buFont typeface="Arial" panose="020B0604020202020204" pitchFamily="34" charset="0"/>
              <a:buNone/>
            </a:pPr>
            <a:r>
              <a:rPr lang="en-US" sz="1800" b="1" i="0" dirty="0">
                <a:solidFill>
                  <a:srgbClr val="000000"/>
                </a:solidFill>
                <a:effectLst/>
                <a:latin typeface="Segoe UI" panose="020B0502040204020203" pitchFamily="34" charset="0"/>
              </a:rPr>
              <a:t>A new platform is born. </a:t>
            </a:r>
            <a:r>
              <a:rPr lang="en-US" sz="1800" b="0" i="0" dirty="0">
                <a:solidFill>
                  <a:srgbClr val="000000"/>
                </a:solidFill>
                <a:effectLst/>
                <a:latin typeface="Segoe UI" panose="020B0502040204020203" pitchFamily="34" charset="0"/>
              </a:rPr>
              <a:t>Along with HP,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endParaRPr lang="en-US" sz="2800" b="0" i="0" dirty="0">
              <a:solidFill>
                <a:srgbClr val="000000"/>
              </a:solidFill>
              <a:effectLst/>
              <a:latin typeface="Segoe UI" panose="020B0502040204020203" pitchFamily="34" charset="0"/>
            </a:endParaRPr>
          </a:p>
          <a:p>
            <a:pPr marL="0" indent="0" algn="l" rtl="0" fontAlgn="base">
              <a:buFont typeface="Arial" panose="020B0604020202020204" pitchFamily="34" charset="0"/>
              <a:buNone/>
            </a:pPr>
            <a:r>
              <a:rPr lang="en-US" sz="1800" b="1" i="0" dirty="0">
                <a:solidFill>
                  <a:srgbClr val="000000"/>
                </a:solidFill>
                <a:effectLst/>
                <a:latin typeface="Segoe UI" panose="020B0502040204020203" pitchFamily="34" charset="0"/>
              </a:rPr>
              <a:t>Mono project begins. </a:t>
            </a:r>
            <a:r>
              <a:rPr lang="en-US" sz="1800" b="0" i="0" dirty="0">
                <a:solidFill>
                  <a:srgbClr val="000000"/>
                </a:solidFill>
                <a:effectLst/>
                <a:latin typeface="Segoe UI" panose="020B0502040204020203" pitchFamily="34" charset="0"/>
              </a:rPr>
              <a:t>The CLI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marL="0" indent="0" algn="l" rtl="0" fontAlgn="base">
              <a:buFont typeface="Arial" panose="020B0604020202020204" pitchFamily="34" charset="0"/>
              <a:buNone/>
            </a:pPr>
            <a:endParaRPr lang="en-US" sz="2800"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2008.   </a:t>
            </a:r>
          </a:p>
          <a:p>
            <a:pPr marL="0" indent="0" algn="l" rtl="0" fontAlgn="base">
              <a:buFont typeface="Arial" panose="020B0604020202020204" pitchFamily="34" charset="0"/>
              <a:buNone/>
            </a:pPr>
            <a:r>
              <a:rPr lang="en-US" sz="1800" b="1" i="0" dirty="0">
                <a:solidFill>
                  <a:srgbClr val="000000"/>
                </a:solidFill>
                <a:effectLst/>
                <a:latin typeface="Segoe UI" panose="020B0502040204020203" pitchFamily="34" charset="0"/>
              </a:rPr>
              <a:t>ASP.NET MVC web development stack is released to </a:t>
            </a:r>
            <a:r>
              <a:rPr lang="en-US" sz="1800" b="1" i="0" dirty="0" err="1">
                <a:solidFill>
                  <a:srgbClr val="000000"/>
                </a:solidFill>
                <a:effectLst/>
                <a:latin typeface="Segoe UI" panose="020B0502040204020203" pitchFamily="34" charset="0"/>
              </a:rPr>
              <a:t>CodePlex</a:t>
            </a:r>
            <a:r>
              <a:rPr lang="en-US" sz="1800" b="1" i="0" dirty="0">
                <a:solidFill>
                  <a:srgbClr val="000000"/>
                </a:solidFill>
                <a:effectLst/>
                <a:latin typeface="Segoe UI" panose="020B0502040204020203" pitchFamily="34" charset="0"/>
              </a:rPr>
              <a:t> as open source. </a:t>
            </a:r>
            <a:r>
              <a:rPr lang="en-US" sz="1800" b="0" i="0" dirty="0">
                <a:solidFill>
                  <a:srgbClr val="000000"/>
                </a:solidFill>
                <a:effectLst/>
                <a:latin typeface="Segoe UI" panose="020B0502040204020203" pitchFamily="34" charset="0"/>
              </a:rPr>
              <a:t>This was the first application development framework from Microsoft to be released as open source. The underlying runtime and compilers were still closed however.   </a:t>
            </a:r>
          </a:p>
          <a:p>
            <a:pPr marL="0" indent="0" algn="l" rtl="0" fontAlgn="base">
              <a:buFont typeface="Arial" panose="020B0604020202020204" pitchFamily="34" charset="0"/>
              <a:buNone/>
            </a:pPr>
            <a:endParaRPr lang="en-US" sz="2800"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2014  </a:t>
            </a:r>
          </a:p>
          <a:p>
            <a:pPr marL="0" indent="0" algn="l" rtl="0" fontAlgn="base">
              <a:buFont typeface="Arial" panose="020B0604020202020204" pitchFamily="34" charset="0"/>
              <a:buNone/>
            </a:pPr>
            <a:r>
              <a:rPr lang="en-US" sz="1800" b="1" i="0" dirty="0">
                <a:solidFill>
                  <a:srgbClr val="000000"/>
                </a:solidFill>
                <a:effectLst/>
                <a:latin typeface="Segoe UI" panose="020B0502040204020203" pitchFamily="34" charset="0"/>
              </a:rPr>
              <a:t>Hell freezes over &amp; pigs fly. </a:t>
            </a:r>
            <a:r>
              <a:rPr lang="en-US" sz="1800" b="0" i="0" dirty="0">
                <a:solidFill>
                  <a:srgbClr val="000000"/>
                </a:solidFill>
                <a:effectLst/>
                <a:latin typeface="Segoe UI" panose="020B0502040204020203" pitchFamily="34" charset="0"/>
              </a:rPr>
              <a:t>Early 2014 at Microsoft’s BUILD conference, Anders Hejlsberg, the father of C#, releases the .NET Compiler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  </a:t>
            </a:r>
          </a:p>
          <a:p>
            <a:pPr marL="0" indent="0" algn="l" rtl="0" fontAlgn="base">
              <a:buFont typeface="Arial" panose="020B0604020202020204" pitchFamily="34" charset="0"/>
              <a:buNone/>
            </a:pPr>
            <a:endParaRPr lang="en-US" sz="2800"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2016  </a:t>
            </a:r>
          </a:p>
          <a:p>
            <a:pPr marL="0" indent="0" algn="l" rtl="0" fontAlgn="base">
              <a:buFont typeface="Arial" panose="020B0604020202020204" pitchFamily="34" charset="0"/>
              <a:buNone/>
            </a:pPr>
            <a:r>
              <a:rPr lang="en-US" sz="1800" b="1" i="0" dirty="0">
                <a:solidFill>
                  <a:srgbClr val="000000"/>
                </a:solidFill>
                <a:effectLst/>
                <a:latin typeface="Segoe UI" panose="020B0502040204020203" pitchFamily="34" charset="0"/>
              </a:rPr>
              <a:t>Mono comes home. </a:t>
            </a:r>
            <a:r>
              <a:rPr lang="en-US" sz="1800" b="0" i="0" dirty="0">
                <a:solidFill>
                  <a:srgbClr val="000000"/>
                </a:solidFill>
                <a:effectLst/>
                <a:latin typeface="Segoe UI" panose="020B0502040204020203" pitchFamily="34" charset="0"/>
              </a:rPr>
              <a:t>In early 2016, Microsoft finally acquires Xamarin and brings Miguel de Icaza into Developer Division. Mono joins the .NET foundation and is officially supported and contributed to by Microsoft. The Microsoft community officially meets the Mono community.   </a:t>
            </a:r>
          </a:p>
          <a:p>
            <a:pPr marL="0" indent="0" algn="l" rtl="0" fontAlgn="base">
              <a:buFont typeface="Arial" panose="020B0604020202020204" pitchFamily="34" charset="0"/>
              <a:buNone/>
            </a:pPr>
            <a:endParaRPr lang="en-US" sz="2800"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2017  </a:t>
            </a:r>
          </a:p>
          <a:p>
            <a:pPr marL="0" indent="0" algn="l" rtl="0" fontAlgn="base">
              <a:buFont typeface="Arial" panose="020B0604020202020204" pitchFamily="34" charset="0"/>
              <a:buNone/>
            </a:pPr>
            <a:r>
              <a:rPr lang="en-US" sz="1800" b="1" i="0" dirty="0">
                <a:solidFill>
                  <a:srgbClr val="000000"/>
                </a:solidFill>
                <a:effectLst/>
                <a:latin typeface="Segoe UI" panose="020B0502040204020203" pitchFamily="34" charset="0"/>
              </a:rPr>
              <a:t>.NET Core 2.0 Released. </a:t>
            </a:r>
            <a:r>
              <a:rPr lang="en-US" sz="1800" b="0" i="0" dirty="0">
                <a:solidFill>
                  <a:srgbClr val="000000"/>
                </a:solidFill>
                <a:effectLst/>
                <a:latin typeface="Segoe UI" panose="020B0502040204020203" pitchFamily="34" charset="0"/>
              </a:rPr>
              <a:t>Our cross platform and open source implementation of .NET finally releases to the world with unified tooling support across multiple operating systems and editors.   </a:t>
            </a:r>
          </a:p>
          <a:p>
            <a:pPr marL="0" indent="0" algn="l" rtl="0" fontAlgn="base">
              <a:buFont typeface="Arial" panose="020B0604020202020204" pitchFamily="34" charset="0"/>
              <a:buNone/>
            </a:pPr>
            <a:endParaRPr lang="en-US" sz="2800"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2018  </a:t>
            </a:r>
          </a:p>
          <a:p>
            <a:pPr marL="0" indent="0" algn="l" rtl="0" fontAlgn="base">
              <a:buFont typeface="Arial" panose="020B0604020202020204" pitchFamily="34" charset="0"/>
              <a:buNone/>
            </a:pPr>
            <a:r>
              <a:rPr lang="en-US" sz="1800" b="1" i="0" dirty="0" err="1">
                <a:solidFill>
                  <a:srgbClr val="000000"/>
                </a:solidFill>
                <a:effectLst/>
                <a:latin typeface="Segoe UI" panose="020B0502040204020203" pitchFamily="34" charset="0"/>
              </a:rPr>
              <a:t>Winforms</a:t>
            </a:r>
            <a:r>
              <a:rPr lang="en-US" sz="1800" b="1" i="0" dirty="0">
                <a:solidFill>
                  <a:srgbClr val="000000"/>
                </a:solidFill>
                <a:effectLst/>
                <a:latin typeface="Segoe UI" panose="020B0502040204020203" pitchFamily="34" charset="0"/>
              </a:rPr>
              <a:t> and WPF go open source. </a:t>
            </a:r>
            <a:r>
              <a:rPr lang="en-US" sz="1800" b="0" i="0" dirty="0">
                <a:solidFill>
                  <a:srgbClr val="000000"/>
                </a:solidFill>
                <a:effectLst/>
                <a:latin typeface="Segoe UI" panose="020B0502040204020203" pitchFamily="34" charset="0"/>
              </a:rPr>
              <a:t>At Microsoft Connect 2018 we announced the open sourcing of Windows Forms and WPF desktop frameworks. We’ve seen incredible contributions and activity since. The community now has the power to guide the direction of these frameworks.   </a:t>
            </a:r>
          </a:p>
          <a:p>
            <a:pPr marL="0" indent="0" algn="l" rtl="0" fontAlgn="base">
              <a:buFont typeface="Arial" panose="020B0604020202020204" pitchFamily="34" charset="0"/>
              <a:buNone/>
            </a:pPr>
            <a:endParaRPr lang="en-US" sz="2800"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2019  </a:t>
            </a:r>
          </a:p>
          <a:p>
            <a:pPr marL="0" indent="0" algn="l" rtl="0" fontAlgn="base">
              <a:buFont typeface="Arial" panose="020B0604020202020204" pitchFamily="34" charset="0"/>
              <a:buNone/>
            </a:pPr>
            <a:r>
              <a:rPr lang="en-US" sz="1800" b="1" i="0" dirty="0">
                <a:solidFill>
                  <a:srgbClr val="000000"/>
                </a:solidFill>
                <a:effectLst/>
                <a:latin typeface="Segoe UI" panose="020B0502040204020203" pitchFamily="34" charset="0"/>
              </a:rPr>
              <a:t>.NET Core 3.0 released. </a:t>
            </a:r>
            <a:r>
              <a:rPr lang="en-US" sz="1800" b="0" i="0" dirty="0">
                <a:solidFill>
                  <a:srgbClr val="000000"/>
                </a:solidFill>
                <a:effectLst/>
                <a:latin typeface="Segoe UI" panose="020B0502040204020203" pitchFamily="34" charset="0"/>
              </a:rPr>
              <a:t>.NET Core 3.0 brings Windows desktop workloads to the .NET Core runtime which will allow self contained EXEs, side-by-side installs, and faster performance.   </a:t>
            </a:r>
          </a:p>
          <a:p>
            <a:pPr marL="0" indent="0" algn="l" rtl="0" fontAlgn="base">
              <a:buFont typeface="Arial" panose="020B0604020202020204" pitchFamily="34" charset="0"/>
              <a:buNone/>
            </a:pPr>
            <a:endParaRPr lang="en-US" sz="2800"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2020 and beyond  </a:t>
            </a:r>
          </a:p>
          <a:p>
            <a:pPr marL="0" indent="0" algn="l" rtl="0" fontAlgn="base">
              <a:buFont typeface="Arial" panose="020B0604020202020204" pitchFamily="34" charset="0"/>
              <a:buNone/>
            </a:pPr>
            <a:r>
              <a:rPr lang="en-US" sz="1800" b="1" i="0" dirty="0">
                <a:solidFill>
                  <a:srgbClr val="000000"/>
                </a:solidFill>
                <a:effectLst/>
                <a:latin typeface="Segoe UI" panose="020B0502040204020203" pitchFamily="34" charset="0"/>
              </a:rPr>
              <a:t>.NET 5 (the next version of .NET Core + Mono runtimes) </a:t>
            </a:r>
            <a:r>
              <a:rPr lang="en-US" sz="1800" b="0" i="0" dirty="0">
                <a:solidFill>
                  <a:srgbClr val="000000"/>
                </a:solidFill>
                <a:effectLst/>
                <a:latin typeface="Segoe UI" panose="020B0502040204020203" pitchFamily="34" charset="0"/>
              </a:rPr>
              <a:t>released in November 2020. Major releases every November with LTS releases every other year (even numbered versions).   </a:t>
            </a:r>
            <a:endParaRPr lang="en-US" sz="2800" b="0" i="0" dirty="0">
              <a:solidFill>
                <a:srgbClr val="000000"/>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8/5/2021 1:28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7987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are seeing significant growth in the .NET ecosystem: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There are 5 million monthly active developers in Visual Studio family of tools.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.NET Core has been ranked #1 two years in a row as the most loved framework on </a:t>
            </a:r>
            <a:r>
              <a:rPr lang="en-US" sz="1200" kern="1200" dirty="0" err="1">
                <a:solidFill>
                  <a:schemeClr val="tx1"/>
                </a:solidFill>
                <a:effectLst/>
                <a:latin typeface="+mn-lt"/>
                <a:ea typeface="+mn-ea"/>
                <a:cs typeface="+mn-cs"/>
              </a:rPr>
              <a:t>StackOverflow</a:t>
            </a:r>
            <a:r>
              <a:rPr lang="en-US" sz="1200" kern="1200" dirty="0">
                <a:solidFill>
                  <a:schemeClr val="tx1"/>
                </a:solidFill>
                <a:effectLst/>
                <a:latin typeface="+mn-lt"/>
                <a:ea typeface="+mn-ea"/>
                <a:cs typeface="+mn-cs"/>
              </a:rPr>
              <a:t> developer survey.</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Cloud Native Computing Foundation (CNCF) tracks the highest velocity projects on all of GitHub which they measure by the rate at which pull requests and issues come in &amp; how many are accepted, and dotnet projects are consistently in in the top 30 since 2017. dotnet ranks # 1 in most active in 2021.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Speaking of GitHub, C# is in the top 5 languages, an indicator of a healthy open source ecosystem.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And the .NET contributors are extremely proud of their work on performance. ASP.NET Core ranks #1 web framework in the </a:t>
            </a:r>
            <a:r>
              <a:rPr lang="en-US" sz="1200" kern="1200" dirty="0" err="1">
                <a:solidFill>
                  <a:schemeClr val="tx1"/>
                </a:solidFill>
                <a:effectLst/>
                <a:latin typeface="+mn-lt"/>
                <a:ea typeface="+mn-ea"/>
                <a:cs typeface="+mn-cs"/>
              </a:rPr>
              <a:t>TechEmpower</a:t>
            </a:r>
            <a:r>
              <a:rPr lang="en-US" sz="1200" kern="1200" dirty="0">
                <a:solidFill>
                  <a:schemeClr val="tx1"/>
                </a:solidFill>
                <a:effectLst/>
                <a:latin typeface="+mn-lt"/>
                <a:ea typeface="+mn-ea"/>
                <a:cs typeface="+mn-cs"/>
              </a:rPr>
              <a:t> benchmarks, an independent, open source set of web performance benchmarks that measure dozens of languages and application frameworks, .NET has the fastest web framework on the planet. faster than C++, Java and Go.</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Lastly, we continue to see a large part of new users downloading .NET identifying as Students in the download survey, which gets thousands of responses a week indicating a healthy growth trajectory.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All this is possible because of open source collaboration.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Sources:</a:t>
            </a:r>
          </a:p>
          <a:p>
            <a:r>
              <a:rPr lang="en-US" sz="1200" u="sng" kern="1200" dirty="0">
                <a:solidFill>
                  <a:schemeClr val="tx1"/>
                </a:solidFill>
                <a:effectLst/>
                <a:latin typeface="+mn-lt"/>
                <a:ea typeface="+mn-ea"/>
                <a:cs typeface="+mn-cs"/>
              </a:rPr>
              <a:t>https://insights.stackoverflow.com/survey/2021#section-most-loved-dreaded-and-wanted-other-frameworks-and-libraries</a:t>
            </a:r>
          </a:p>
          <a:p>
            <a:r>
              <a:rPr lang="en-US" sz="1200" u="sng" kern="1200" dirty="0">
                <a:solidFill>
                  <a:schemeClr val="tx1"/>
                </a:solidFill>
                <a:effectLst/>
                <a:latin typeface="+mn-lt"/>
                <a:ea typeface="+mn-ea"/>
                <a:cs typeface="+mn-cs"/>
                <a:hlinkClick r:id="rId3"/>
              </a:rPr>
              <a:t>https://github.com/cncf/velocity/</a:t>
            </a:r>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4"/>
              </a:rPr>
              <a:t>https://octoverse.github.com/</a:t>
            </a:r>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https://www.techempower.com/benchmarks/#section=data-r20&amp;hw=ph&amp;test=plaintext </a:t>
            </a:r>
            <a:endParaRPr lang="en-US" sz="2800" b="0" i="0" dirty="0">
              <a:solidFill>
                <a:srgbClr val="000000"/>
              </a:solidFill>
              <a:effectLst/>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8/5/2021</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73312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One of our biggest open source projects is the .NET itself. </a:t>
            </a:r>
            <a:endParaRPr lang="en-US"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Open Source projects exhibit natural increasing returns to scale. That’s because most developers are interested in using and participating in the largest projects, and the projects with the most developers are more likely to quickly fix bugs, add features and work reliably across the largest number of platforms. So, tracking the projects with the highest open source velocity can help illuminate promising areas in which to get involved, and what are likely to be the successful platforms over the next several years. </a:t>
            </a:r>
            <a:endParaRPr lang="en-US"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CNCF tracks the top 30 highest velocity open source projects. This is a logarithmic scale to measure OSS project velocity with commits on the X axis and PRs and issues on the Y axis, with # of authors indicated by the size of the circle. The farther upper right the more activity a project has. Notice .NET is the #1 application framework in this ranking. </a:t>
            </a:r>
            <a:endParaRPr lang="en-US"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1" i="0" dirty="0">
                <a:solidFill>
                  <a:srgbClr val="000000"/>
                </a:solidFill>
                <a:effectLst/>
                <a:latin typeface="Segoe UI" panose="020B0502040204020203" pitchFamily="34" charset="0"/>
              </a:rPr>
              <a:t>Jim </a:t>
            </a:r>
            <a:r>
              <a:rPr lang="en-US" sz="1800" b="1" i="0" dirty="0" err="1">
                <a:solidFill>
                  <a:srgbClr val="000000"/>
                </a:solidFill>
                <a:effectLst/>
                <a:latin typeface="Segoe UI" panose="020B0502040204020203" pitchFamily="34" charset="0"/>
              </a:rPr>
              <a:t>Zemlin</a:t>
            </a:r>
            <a:r>
              <a:rPr lang="en-US" sz="1800" b="1" i="0" dirty="0">
                <a:solidFill>
                  <a:srgbClr val="000000"/>
                </a:solidFill>
                <a:effectLst/>
                <a:latin typeface="Segoe UI" panose="020B0502040204020203" pitchFamily="34" charset="0"/>
              </a:rPr>
              <a:t>, Executive director of Linux foundation said “There are 10’s of millions of open source projects, invest in the ones with sustainable ecosystems”. .NET is one of those projects.</a:t>
            </a:r>
            <a:r>
              <a:rPr lang="en-US" sz="1800" b="0" i="0" dirty="0">
                <a:solidFill>
                  <a:srgbClr val="000000"/>
                </a:solidFill>
                <a:effectLst/>
                <a:latin typeface="Segoe UI" panose="020B0502040204020203" pitchFamily="34" charset="0"/>
              </a:rPr>
              <a:t> </a:t>
            </a:r>
          </a:p>
          <a:p>
            <a:pPr marL="0" indent="0" algn="l" rtl="0" fontAlgn="base">
              <a:buFont typeface="Arial" panose="020B0604020202020204" pitchFamily="34" charset="0"/>
              <a:buNone/>
            </a:pPr>
            <a:endParaRPr lang="en-US" sz="1800" b="0" i="0" dirty="0">
              <a:solidFill>
                <a:srgbClr val="000000"/>
              </a:solidFill>
              <a:effectLst/>
              <a:latin typeface="Segoe UI" panose="020B0502040204020203" pitchFamily="34" charset="0"/>
            </a:endParaRPr>
          </a:p>
          <a:p>
            <a:pPr marL="0" indent="0" algn="l" rtl="0" fontAlgn="base">
              <a:buFont typeface="Arial" panose="020B0604020202020204" pitchFamily="34" charset="0"/>
              <a:buNone/>
            </a:pPr>
            <a:r>
              <a:rPr lang="en-US" sz="1800" b="0" i="0" dirty="0">
                <a:solidFill>
                  <a:srgbClr val="000000"/>
                </a:solidFill>
                <a:effectLst/>
                <a:latin typeface="Segoe UI" panose="020B0502040204020203" pitchFamily="34" charset="0"/>
              </a:rPr>
              <a:t>Sources: </a:t>
            </a:r>
          </a:p>
          <a:p>
            <a:pPr algn="l" rtl="0" fontAlgn="base"/>
            <a:r>
              <a:rPr lang="en-US" sz="1800" b="0" i="0" u="sng" strike="noStrike" dirty="0">
                <a:solidFill>
                  <a:srgbClr val="0563C1"/>
                </a:solidFill>
                <a:effectLst/>
                <a:latin typeface="Segoe UI" panose="020B0502040204020203" pitchFamily="34" charset="0"/>
                <a:hlinkClick r:id="rId3"/>
              </a:rPr>
              <a:t>https://www.cncf.io/blog/2017/06/05/30-highest-velocity-open-source-projects/</a:t>
            </a:r>
            <a:r>
              <a:rPr lang="en-US" sz="1800" b="0" i="0" dirty="0">
                <a:solidFill>
                  <a:srgbClr val="000000"/>
                </a:solidFill>
                <a:effectLst/>
                <a:latin typeface="Segoe UI" panose="020B0502040204020203" pitchFamily="34" charset="0"/>
              </a:rPr>
              <a:t> </a:t>
            </a:r>
          </a:p>
          <a:p>
            <a:pPr algn="l" rtl="0" fontAlgn="base"/>
            <a:r>
              <a:rPr lang="en-US" b="0" i="0" dirty="0">
                <a:solidFill>
                  <a:srgbClr val="000000"/>
                </a:solidFill>
                <a:effectLst/>
                <a:latin typeface="Segoe UI" panose="020B0502040204020203" pitchFamily="34" charset="0"/>
              </a:rPr>
              <a:t>https://www.cncf.io/blog/2021/08/02/update-on-cncf-and-open-source-project-velocity-2020/</a:t>
            </a:r>
            <a:endParaRPr lang="en-US" sz="1800" b="0" i="0" dirty="0">
              <a:solidFill>
                <a:srgbClr val="000000"/>
              </a:solidFill>
              <a:effectLst/>
              <a:latin typeface="Segoe UI" panose="020B0502040204020203" pitchFamily="34" charset="0"/>
            </a:endParaRPr>
          </a:p>
          <a:p>
            <a:pPr algn="l" rtl="0" fontAlgn="base"/>
            <a:endParaRPr lang="en-US" b="0" i="0" dirty="0">
              <a:solidFill>
                <a:srgbClr val="000000"/>
              </a:solidFill>
              <a:effectLst/>
              <a:latin typeface="Segoe UI" panose="020B0502040204020203" pitchFamily="34" charset="0"/>
            </a:endParaRPr>
          </a:p>
          <a:p>
            <a:pPr algn="l" rtl="0" fontAlgn="base"/>
            <a:r>
              <a:rPr lang="en-US" sz="1800" u="sng" dirty="0">
                <a:solidFill>
                  <a:srgbClr val="0563C1"/>
                </a:solidFill>
                <a:effectLst/>
                <a:latin typeface="Calibri" panose="020F0502020204030204" pitchFamily="34" charset="0"/>
                <a:ea typeface="Calibri" panose="020F0502020204030204" pitchFamily="34" charset="0"/>
                <a:hlinkClick r:id="rId4"/>
              </a:rPr>
              <a:t>https://docs.google.com/spreadsheets/d/1kAVjxNcpcwj6Al81SXzy2cgzrumz0-num-m_aT4F3hE/edit#gid=134798507</a:t>
            </a:r>
            <a:endParaRPr lang="en-US" b="0" i="0" dirty="0">
              <a:solidFill>
                <a:srgbClr val="000000"/>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AD7DCF-4954-42D1-825D-68A0F61615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406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.NET Foundation is our center of gravity for open development and collaboration around the .NET ecosystem. Its mission is to support an innovative, commercially friendly, open-source ecosystem around the .NET development platform. </a:t>
            </a:r>
          </a:p>
          <a:p>
            <a:endParaRPr lang="en-US" b="0" dirty="0"/>
          </a:p>
          <a:p>
            <a:r>
              <a:rPr lang="en-US" b="0" dirty="0"/>
              <a:t>The .NET</a:t>
            </a:r>
            <a:r>
              <a:rPr lang="en-US" b="0" baseline="0" dirty="0"/>
              <a:t> </a:t>
            </a:r>
            <a:r>
              <a:rPr lang="en-US" baseline="0" dirty="0"/>
              <a:t>Foundation has over 100 projects and hundreds of repos under its stewardship. Open Source Software foundations provide protection, support, services and best practices for helping projects be successful and to grow the ecosystem of people and software. </a:t>
            </a:r>
            <a:endParaRPr lang="en-US" dirty="0"/>
          </a:p>
          <a:p>
            <a:endParaRPr lang="en-US" dirty="0"/>
          </a:p>
          <a:p>
            <a:endParaRPr lang="en-US" dirty="0"/>
          </a:p>
        </p:txBody>
      </p:sp>
      <p:sp>
        <p:nvSpPr>
          <p:cNvPr id="7" name="Slide Number Placeholder 6"/>
          <p:cNvSpPr>
            <a:spLocks noGrp="1"/>
          </p:cNvSpPr>
          <p:nvPr>
            <p:ph type="sldNum" sz="quarter" idx="13"/>
          </p:nvPr>
        </p:nvSpPr>
        <p:spPr/>
        <p:txBody>
          <a:bodyPr/>
          <a:lstStyle/>
          <a:p>
            <a:pPr marL="0" marR="0" lvl="0" indent="0" algn="r" defTabSz="10046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04619"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728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who’s behind the .NET Foundation? It’s not just individuals, it’s large companies that are invested in the future of .NET. .NET is bigger than Microsoft. The corporate sponsors of the .NET Foundation are helping guide the .NET ecosystem into the future together with industry partners. </a:t>
            </a:r>
          </a:p>
        </p:txBody>
      </p:sp>
      <p:sp>
        <p:nvSpPr>
          <p:cNvPr id="7" name="Slide Number Placeholder 6"/>
          <p:cNvSpPr>
            <a:spLocks noGrp="1"/>
          </p:cNvSpPr>
          <p:nvPr>
            <p:ph type="sldNum" sz="quarter" idx="13"/>
          </p:nvPr>
        </p:nvSpPr>
        <p:spPr/>
        <p:txBody>
          <a:bodyPr/>
          <a:lstStyle/>
          <a:p>
            <a:pPr marL="0" marR="0" lvl="0" indent="0" algn="r" defTabSz="9858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89"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10">
            <a:extLst>
              <a:ext uri="{FF2B5EF4-FFF2-40B4-BE49-F238E27FC236}">
                <a16:creationId xmlns:a16="http://schemas.microsoft.com/office/drawing/2014/main" id="{71E255AA-A44E-4218-B613-F704AC76BAC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749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board comes from the passionate .NET community. Here is the elected board of the .NET Foundation, elected in July 2020, except for Beth Massi who is appointed by Microsoft.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endParaRPr lang="en-US" dirty="0"/>
          </a:p>
          <a:p>
            <a:r>
              <a:rPr lang="en-US" dirty="0"/>
              <a:t>Claire Novotny, is our Executive Director, who also now also works for Microsoft.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D943D2-4D6C-485A-ABDF-39EA903529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7437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board also heads a variety of committees with our members. </a:t>
            </a:r>
          </a:p>
          <a:p>
            <a:endParaRPr lang="en-US"/>
          </a:p>
          <a:p>
            <a:pPr marL="742950" lvl="1" indent="-285750">
              <a:buFont typeface="Arial" panose="020B0604020202020204" pitchFamily="34" charset="0"/>
              <a:buChar char="•"/>
            </a:pPr>
            <a:r>
              <a:rPr lang="en-US">
                <a:solidFill>
                  <a:schemeClr val="bg1"/>
                </a:solidFill>
              </a:rPr>
              <a:t>Projects – new projects onboarding, governance, mentorships – Chair = Shaun Walker</a:t>
            </a:r>
            <a:endParaRPr lang="en-US">
              <a:solidFill>
                <a:schemeClr val="bg1"/>
              </a:solidFill>
              <a:cs typeface="Calibri"/>
            </a:endParaRPr>
          </a:p>
          <a:p>
            <a:pPr marL="742950" lvl="1" indent="-285750">
              <a:buFont typeface="Arial" panose="020B0604020202020204" pitchFamily="34" charset="0"/>
              <a:buChar char="•"/>
            </a:pPr>
            <a:r>
              <a:rPr lang="en-US">
                <a:solidFill>
                  <a:schemeClr val="bg1"/>
                </a:solidFill>
              </a:rPr>
              <a:t>Outreach – support community activities &amp; diversity</a:t>
            </a:r>
            <a:endParaRPr lang="en-US">
              <a:solidFill>
                <a:schemeClr val="bg1"/>
              </a:solidFill>
              <a:cs typeface="Calibri"/>
            </a:endParaRPr>
          </a:p>
          <a:p>
            <a:pPr marL="742950" lvl="1" indent="-285750">
              <a:buFont typeface="Arial" panose="020B0604020202020204" pitchFamily="34" charset="0"/>
              <a:buChar char="•"/>
            </a:pPr>
            <a:r>
              <a:rPr lang="en-US">
                <a:solidFill>
                  <a:schemeClr val="bg1"/>
                </a:solidFill>
              </a:rPr>
              <a:t>Sponsorship – brings in funding, organizes technical steering group</a:t>
            </a:r>
            <a:endParaRPr lang="en-US">
              <a:solidFill>
                <a:schemeClr val="bg1"/>
              </a:solidFill>
              <a:cs typeface="Calibri"/>
            </a:endParaRPr>
          </a:p>
          <a:p>
            <a:pPr marL="742950" lvl="1" indent="-285750">
              <a:buFont typeface="Arial" panose="020B0604020202020204" pitchFamily="34" charset="0"/>
              <a:buChar char="•"/>
            </a:pPr>
            <a:r>
              <a:rPr lang="en-US">
                <a:solidFill>
                  <a:schemeClr val="bg1"/>
                </a:solidFill>
              </a:rPr>
              <a:t>Membership – member support, benefits, board elections</a:t>
            </a:r>
            <a:endParaRPr lang="en-US">
              <a:solidFill>
                <a:schemeClr val="bg1"/>
              </a:solidFill>
              <a:cs typeface="Calibri"/>
            </a:endParaRPr>
          </a:p>
          <a:p>
            <a:pPr marL="742950" lvl="1" indent="-285750">
              <a:buFont typeface="Arial" panose="020B0604020202020204" pitchFamily="34" charset="0"/>
              <a:buChar char="•"/>
            </a:pPr>
            <a:r>
              <a:rPr lang="en-US">
                <a:solidFill>
                  <a:schemeClr val="bg1"/>
                </a:solidFill>
              </a:rPr>
              <a:t>Marketing – PR, Project GTM, events, web presence, social, communications, </a:t>
            </a:r>
            <a:r>
              <a:rPr lang="en-US">
                <a:solidFill>
                  <a:schemeClr val="bg1"/>
                </a:solidFill>
                <a:hlinkClick r:id="rId3"/>
              </a:rPr>
              <a:t>SWAG</a:t>
            </a:r>
            <a:endParaRPr lang="en-US">
              <a:solidFill>
                <a:schemeClr val="bg1"/>
              </a:solidFill>
            </a:endParaRPr>
          </a:p>
          <a:p>
            <a:pPr marL="742950" lvl="1" indent="-285750">
              <a:buFont typeface="Arial" panose="020B0604020202020204" pitchFamily="34" charset="0"/>
              <a:buChar char="•"/>
            </a:pPr>
            <a:r>
              <a:rPr lang="en-US">
                <a:solidFill>
                  <a:schemeClr val="bg1"/>
                </a:solidFill>
              </a:rPr>
              <a:t>Education – new one, driven by a passionate member – Brian Jablonsky</a:t>
            </a:r>
          </a:p>
          <a:p>
            <a:pPr marL="742950" lvl="1" indent="-285750">
              <a:buFont typeface="Arial" panose="020B0604020202020204" pitchFamily="34" charset="0"/>
              <a:buChar char="•"/>
            </a:pPr>
            <a:r>
              <a:rPr lang="en-US">
                <a:solidFill>
                  <a:schemeClr val="bg1"/>
                </a:solidFill>
              </a:rPr>
              <a:t>Executive – defines processes, RoB</a:t>
            </a:r>
            <a:endParaRPr lang="en-US">
              <a:solidFill>
                <a:schemeClr val="bg1"/>
              </a:solidFill>
              <a:cs typeface="Calibri"/>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D943D2-4D6C-485A-ABDF-39EA903529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959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 what does the .NET Foundation do? Here are just some of the services we proved to projects. Learn more: </a:t>
            </a:r>
            <a:r>
              <a:rPr lang="en-US">
                <a:hlinkClick r:id="rId3"/>
              </a:rPr>
              <a:t>https://dotnetfoundation.org/about</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We t to take care of ALL the stuff that’s not writing code. All that infrastructure a project needs to be successful. From tracking contributor license agreements, to code signing, CI/CD, we try to be there to make our projects successful by doing the “boring” infrastructure stuff.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D943D2-4D6C-485A-ABDF-39EA903529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5301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Master" Target="../slideMasters/slideMaster6.xml"/><Relationship Id="rId4" Type="http://schemas.openxmlformats.org/officeDocument/2006/relationships/image" Target="../media/image25.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Master" Target="../slideMasters/slideMaster6.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6.xml"/><Relationship Id="rId4" Type="http://schemas.openxmlformats.org/officeDocument/2006/relationships/image" Target="../media/image31.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6.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Master" Target="../slideMasters/slideMaster6.xml"/><Relationship Id="rId6" Type="http://schemas.openxmlformats.org/officeDocument/2006/relationships/image" Target="../media/image36.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Master" Target="../slideMasters/slideMaster6.xml"/><Relationship Id="rId4" Type="http://schemas.openxmlformats.org/officeDocument/2006/relationships/image" Target="../media/image25.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Master" Target="../slideMasters/slideMaster6.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Master" Target="../slideMasters/slideMaster6.xml"/><Relationship Id="rId6" Type="http://schemas.openxmlformats.org/officeDocument/2006/relationships/image" Target="../media/image36.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8351055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2954955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20308500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348630913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78260963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2473164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40761573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4984112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7854085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9481699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39433807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5321466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5289521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41747200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9208067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32722457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8655348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267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5718738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7272107"/>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8752852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Segoe UI Semibold" panose="020B0702040204020203" pitchFamily="34" charset="0"/>
                <a:cs typeface="Segoe UI Semibold" panose="020B07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0014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Segoe UI Semibold" panose="020B0702040204020203" pitchFamily="34" charset="0"/>
                <a:cs typeface="Segoe UI Semibold" panose="020B07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379115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Semibold" panose="020B0702040204020203" pitchFamily="34" charset="0"/>
                <a:cs typeface="Segoe UI Semibold" panose="020B07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770644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Semibold" panose="020B0702040204020203" pitchFamily="34" charset="0"/>
                <a:cs typeface="Segoe UI Semibold" panose="020B07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384783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Semibold" panose="020B07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Segoe UI Semibold" panose="020B0702040204020203" pitchFamily="34" charset="0"/>
              </a:defRPr>
            </a:lvl1pPr>
          </a:lstStyle>
          <a:p>
            <a:pPr lvl="0"/>
            <a:r>
              <a:rPr lang="en-US"/>
              <a:t>Speaker name</a:t>
            </a:r>
          </a:p>
        </p:txBody>
      </p:sp>
    </p:spTree>
    <p:extLst>
      <p:ext uri="{BB962C8B-B14F-4D97-AF65-F5344CB8AC3E}">
        <p14:creationId xmlns:p14="http://schemas.microsoft.com/office/powerpoint/2010/main" val="643811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3686890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63208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6408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8823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8372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latin typeface="Segoe UI Semibold" panose="020B0702040204020203" pitchFamily="34" charset="0"/>
                <a:cs typeface="Segoe UI Semibold" panose="020B0702040204020203"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AA29D27E-D775-4E89-A280-75E4E51172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84255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UI Semibold" panose="020B0702040204020203" pitchFamily="34" charset="0"/>
              </a:defRPr>
            </a:lvl1pPr>
            <a:lvl2pPr>
              <a:defRPr sz="2800">
                <a:latin typeface="Segoe UI Semibold" panose="020B0702040204020203" pitchFamily="34" charset="0"/>
              </a:defRPr>
            </a:lvl2pPr>
            <a:lvl3pPr>
              <a:defRPr sz="2400">
                <a:latin typeface="Segoe UI Semibold" panose="020B0702040204020203" pitchFamily="34" charset="0"/>
              </a:defRPr>
            </a:lvl3pPr>
            <a:lvl4pPr>
              <a:defRPr sz="2000">
                <a:latin typeface="Segoe UI Semibold" panose="020B0702040204020203" pitchFamily="34" charset="0"/>
              </a:defRPr>
            </a:lvl4pPr>
            <a:lvl5pPr>
              <a:defRPr sz="1800">
                <a:latin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r>
              <a:rPr lang="en-US"/>
              <a:t>Next:</a:t>
            </a:r>
          </a:p>
        </p:txBody>
      </p:sp>
    </p:spTree>
    <p:extLst>
      <p:ext uri="{BB962C8B-B14F-4D97-AF65-F5344CB8AC3E}">
        <p14:creationId xmlns:p14="http://schemas.microsoft.com/office/powerpoint/2010/main" val="253072516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Semibold" panose="020B0702040204020203" pitchFamily="34" charset="0"/>
                <a:cs typeface="Segoe UI Semibold" panose="020B07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04794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Semibold" panose="020B0702040204020203" pitchFamily="34" charset="0"/>
                <a:cs typeface="Segoe UI Semibold" panose="020B07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21608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7644249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0142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nd Content-Confidentai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16216">
                      <a:schemeClr val="tx1"/>
                    </a:gs>
                    <a:gs pos="31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gradFill>
                  <a:gsLst>
                    <a:gs pos="16216">
                      <a:schemeClr val="tx1"/>
                    </a:gs>
                    <a:gs pos="31000">
                      <a:schemeClr val="tx1"/>
                    </a:gs>
                  </a:gsLst>
                  <a:lin ang="5400000" scaled="1"/>
                </a:gradFill>
              </a:defRPr>
            </a:lvl1pPr>
            <a:lvl2pPr>
              <a:defRPr>
                <a:gradFill>
                  <a:gsLst>
                    <a:gs pos="16216">
                      <a:schemeClr val="tx1"/>
                    </a:gs>
                    <a:gs pos="31000">
                      <a:schemeClr val="tx1"/>
                    </a:gs>
                  </a:gsLst>
                  <a:lin ang="5400000" scaled="1"/>
                </a:gradFill>
              </a:defRPr>
            </a:lvl2pPr>
            <a:lvl3pPr>
              <a:defRPr>
                <a:gradFill>
                  <a:gsLst>
                    <a:gs pos="16216">
                      <a:schemeClr val="tx1"/>
                    </a:gs>
                    <a:gs pos="31000">
                      <a:schemeClr val="tx1"/>
                    </a:gs>
                  </a:gsLst>
                  <a:lin ang="5400000" scaled="1"/>
                </a:gradFill>
              </a:defRPr>
            </a:lvl3pPr>
            <a:lvl4pPr>
              <a:defRPr>
                <a:gradFill>
                  <a:gsLst>
                    <a:gs pos="16216">
                      <a:schemeClr val="tx1"/>
                    </a:gs>
                    <a:gs pos="31000">
                      <a:schemeClr val="tx1"/>
                    </a:gs>
                  </a:gsLst>
                  <a:lin ang="5400000" scaled="1"/>
                </a:gradFill>
              </a:defRPr>
            </a:lvl4pPr>
            <a:lvl5pPr>
              <a:defRPr>
                <a:gradFill>
                  <a:gsLst>
                    <a:gs pos="16216">
                      <a:schemeClr val="tx1"/>
                    </a:gs>
                    <a:gs pos="31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Semibold" panose="020B0702040204020203" pitchFamily="34" charset="0"/>
                <a:ea typeface="+mn-ea"/>
                <a:cs typeface="+mn-cs"/>
              </a:rPr>
              <a:t>ELT layout</a:t>
            </a:r>
          </a:p>
        </p:txBody>
      </p:sp>
      <p:sp>
        <p:nvSpPr>
          <p:cNvPr id="3" name="TextBox 2">
            <a:extLst>
              <a:ext uri="{FF2B5EF4-FFF2-40B4-BE49-F238E27FC236}">
                <a16:creationId xmlns:a16="http://schemas.microsoft.com/office/drawing/2014/main" id="{EEFF5158-629C-4EA9-AC36-6D5D4B3BD204}"/>
              </a:ext>
            </a:extLst>
          </p:cNvPr>
          <p:cNvSpPr txBox="1"/>
          <p:nvPr userDrawn="1"/>
        </p:nvSpPr>
        <p:spPr>
          <a:xfrm>
            <a:off x="4468945" y="6523567"/>
            <a:ext cx="3249348"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Microsoft Confidential</a:t>
            </a:r>
          </a:p>
        </p:txBody>
      </p:sp>
    </p:spTree>
    <p:extLst>
      <p:ext uri="{BB962C8B-B14F-4D97-AF65-F5344CB8AC3E}">
        <p14:creationId xmlns:p14="http://schemas.microsoft.com/office/powerpoint/2010/main" val="33542666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8/5/2021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8/5/2021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8/5/2021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8/5/2021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3234251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453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10489709" cy="899665"/>
          </a:xfrm>
        </p:spPr>
        <p:txBody>
          <a:bodyPr/>
          <a:lstStyle/>
          <a:p>
            <a:r>
              <a:rPr lang="en-US"/>
              <a:t>Click to edit Master title style</a:t>
            </a:r>
          </a:p>
        </p:txBody>
      </p:sp>
      <p:pic>
        <p:nvPicPr>
          <p:cNvPr id="7" name="Picture 6">
            <a:extLst>
              <a:ext uri="{FF2B5EF4-FFF2-40B4-BE49-F238E27FC236}">
                <a16:creationId xmlns:a16="http://schemas.microsoft.com/office/drawing/2014/main" id="{4BFCE733-2794-4CA7-9772-43525395D053}"/>
              </a:ext>
            </a:extLst>
          </p:cNvPr>
          <p:cNvPicPr>
            <a:picLocks noChangeAspect="1"/>
          </p:cNvPicPr>
          <p:nvPr userDrawn="1"/>
        </p:nvPicPr>
        <p:blipFill>
          <a:blip r:embed="rId2"/>
          <a:stretch>
            <a:fillRect/>
          </a:stretch>
        </p:blipFill>
        <p:spPr>
          <a:xfrm>
            <a:off x="10758949" y="121862"/>
            <a:ext cx="1307246" cy="1217034"/>
          </a:xfrm>
          <a:prstGeom prst="rect">
            <a:avLst/>
          </a:prstGeom>
        </p:spPr>
      </p:pic>
    </p:spTree>
    <p:extLst>
      <p:ext uri="{BB962C8B-B14F-4D97-AF65-F5344CB8AC3E}">
        <p14:creationId xmlns:p14="http://schemas.microsoft.com/office/powerpoint/2010/main" val="363089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0489709" cy="899665"/>
          </a:xfrm>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660DE1B0-329B-4929-A6A2-530714C8B0AF}"/>
              </a:ext>
            </a:extLst>
          </p:cNvPr>
          <p:cNvPicPr>
            <a:picLocks noChangeAspect="1"/>
          </p:cNvPicPr>
          <p:nvPr userDrawn="1"/>
        </p:nvPicPr>
        <p:blipFill>
          <a:blip r:embed="rId2"/>
          <a:stretch>
            <a:fillRect/>
          </a:stretch>
        </p:blipFill>
        <p:spPr>
          <a:xfrm>
            <a:off x="10758949" y="121862"/>
            <a:ext cx="1307246" cy="1217034"/>
          </a:xfrm>
          <a:prstGeom prst="rect">
            <a:avLst/>
          </a:prstGeom>
        </p:spPr>
      </p:pic>
    </p:spTree>
    <p:extLst>
      <p:ext uri="{BB962C8B-B14F-4D97-AF65-F5344CB8AC3E}">
        <p14:creationId xmlns:p14="http://schemas.microsoft.com/office/powerpoint/2010/main" val="25355426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0346274" cy="899665"/>
          </a:xfrm>
        </p:spPr>
        <p:txBody>
          <a:bodyPr/>
          <a:lstStyle/>
          <a:p>
            <a:r>
              <a:rPr lang="en-US"/>
              <a:t>Click to edit Master title style</a:t>
            </a:r>
          </a:p>
        </p:txBody>
      </p:sp>
      <p:pic>
        <p:nvPicPr>
          <p:cNvPr id="3" name="Picture 2">
            <a:extLst>
              <a:ext uri="{FF2B5EF4-FFF2-40B4-BE49-F238E27FC236}">
                <a16:creationId xmlns:a16="http://schemas.microsoft.com/office/drawing/2014/main" id="{52BDAE35-6CC3-47FD-B4CB-30C9CA73FBA7}"/>
              </a:ext>
            </a:extLst>
          </p:cNvPr>
          <p:cNvPicPr>
            <a:picLocks noChangeAspect="1"/>
          </p:cNvPicPr>
          <p:nvPr userDrawn="1"/>
        </p:nvPicPr>
        <p:blipFill>
          <a:blip r:embed="rId2"/>
          <a:stretch>
            <a:fillRect/>
          </a:stretch>
        </p:blipFill>
        <p:spPr>
          <a:xfrm>
            <a:off x="10758949" y="121862"/>
            <a:ext cx="1307246" cy="1217034"/>
          </a:xfrm>
          <a:prstGeom prst="rect">
            <a:avLst/>
          </a:prstGeom>
        </p:spPr>
      </p:pic>
    </p:spTree>
    <p:extLst>
      <p:ext uri="{BB962C8B-B14F-4D97-AF65-F5344CB8AC3E}">
        <p14:creationId xmlns:p14="http://schemas.microsoft.com/office/powerpoint/2010/main" val="1404260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3591060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29343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2300537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760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32804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5145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0489709" cy="899665"/>
          </a:xfr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C44A2077-7166-4453-A54C-EA7A08A57124}"/>
              </a:ext>
            </a:extLst>
          </p:cNvPr>
          <p:cNvPicPr>
            <a:picLocks noChangeAspect="1"/>
          </p:cNvPicPr>
          <p:nvPr userDrawn="1"/>
        </p:nvPicPr>
        <p:blipFill>
          <a:blip r:embed="rId2"/>
          <a:stretch>
            <a:fillRect/>
          </a:stretch>
        </p:blipFill>
        <p:spPr>
          <a:xfrm>
            <a:off x="10758949" y="121862"/>
            <a:ext cx="1307246" cy="1217034"/>
          </a:xfrm>
          <a:prstGeom prst="rect">
            <a:avLst/>
          </a:prstGeom>
        </p:spPr>
      </p:pic>
    </p:spTree>
    <p:extLst>
      <p:ext uri="{BB962C8B-B14F-4D97-AF65-F5344CB8AC3E}">
        <p14:creationId xmlns:p14="http://schemas.microsoft.com/office/powerpoint/2010/main" val="3355275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B4FCFF-7E08-4891-89FE-DF4B4567C4DE}" type="datetimeFigureOut">
              <a:rPr lang="en-US" smtClean="0"/>
              <a:t>8/5/2021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1A820-7D6B-4241-885C-9A3B0089E39B}" type="slidenum">
              <a:rPr lang="en-US" smtClean="0"/>
              <a:t>‹#›</a:t>
            </a:fld>
            <a:endParaRPr lang="en-US"/>
          </a:p>
        </p:txBody>
      </p:sp>
    </p:spTree>
    <p:extLst>
      <p:ext uri="{BB962C8B-B14F-4D97-AF65-F5344CB8AC3E}">
        <p14:creationId xmlns:p14="http://schemas.microsoft.com/office/powerpoint/2010/main" val="33316907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34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07037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9055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528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891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11416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009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2594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0199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15933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74626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82001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38488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05003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26187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5505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519631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66716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6756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8/5/2021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19674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96261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825703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94608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45972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35789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2296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9165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361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587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8/5/2021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2473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09716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9699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3841000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353"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26424" y="1179838"/>
            <a:ext cx="11339774" cy="244433"/>
          </a:xfrm>
        </p:spPr>
        <p:txBody>
          <a:bodyPr wrap="square" lIns="0" tIns="0" rIns="0" bIns="0">
            <a:spAutoFit/>
          </a:bodyPr>
          <a:lstStyle>
            <a:lvl1pPr marL="0" indent="0">
              <a:lnSpc>
                <a:spcPct val="90000"/>
              </a:lnSpc>
              <a:spcBef>
                <a:spcPts val="0"/>
              </a:spcBef>
              <a:spcAft>
                <a:spcPts val="1274"/>
              </a:spcAft>
              <a:buClr>
                <a:schemeClr val="tx1"/>
              </a:buClr>
              <a:buFont typeface="Arial" panose="020B0604020202020204" pitchFamily="34" charset="0"/>
              <a:buNone/>
              <a:defRPr sz="1765" b="0" i="0">
                <a:solidFill>
                  <a:schemeClr val="tx1"/>
                </a:solidFill>
                <a:latin typeface="+mn-lt"/>
              </a:defRPr>
            </a:lvl1pPr>
            <a:lvl2pPr marL="560241" indent="-336145">
              <a:lnSpc>
                <a:spcPct val="90000"/>
              </a:lnSpc>
              <a:spcBef>
                <a:spcPts val="0"/>
              </a:spcBef>
              <a:spcAft>
                <a:spcPts val="1274"/>
              </a:spcAft>
              <a:buClr>
                <a:schemeClr val="tx1"/>
              </a:buClr>
              <a:buFont typeface="Arial" panose="020B0604020202020204" pitchFamily="34" charset="0"/>
              <a:buChar char="•"/>
              <a:defRPr sz="1961">
                <a:solidFill>
                  <a:schemeClr val="tx1"/>
                </a:solidFill>
              </a:defRPr>
            </a:lvl2pPr>
            <a:lvl3pPr marL="784338" indent="-336145">
              <a:spcBef>
                <a:spcPts val="0"/>
              </a:spcBef>
              <a:spcAft>
                <a:spcPts val="1274"/>
              </a:spcAft>
              <a:buClr>
                <a:schemeClr val="tx1"/>
              </a:buClr>
              <a:buFont typeface="Arial" panose="020B0604020202020204" pitchFamily="34" charset="0"/>
              <a:buChar char="•"/>
              <a:defRPr sz="1961">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2126013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rcRect/>
          <a:stretch/>
        </p:blipFill>
        <p:spPr bwMode="invGray">
          <a:xfrm>
            <a:off x="1"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172743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8108">
                      <a:schemeClr val="accent1"/>
                    </a:gs>
                    <a:gs pos="61000">
                      <a:schemeClr val="accent1"/>
                    </a:gs>
                  </a:gsLst>
                  <a:lin ang="5400000" scaled="1"/>
                </a:gradFill>
                <a:latin typeface="+mj-lt"/>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16216">
                      <a:schemeClr val="tx1"/>
                    </a:gs>
                    <a:gs pos="31000">
                      <a:schemeClr val="tx1"/>
                    </a:gs>
                  </a:gsLst>
                  <a:lin ang="5400000" scaled="1"/>
                </a:gradFill>
                <a:latin typeface="Segoe UI Semibold" panose="020B0702040204020203" pitchFamily="34" charset="0"/>
                <a:cs typeface="Segoe UI Semibold" panose="020B07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64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16216">
                      <a:schemeClr val="tx1"/>
                    </a:gs>
                    <a:gs pos="31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gradFill>
                  <a:gsLst>
                    <a:gs pos="16216">
                      <a:schemeClr val="tx1"/>
                    </a:gs>
                    <a:gs pos="31000">
                      <a:schemeClr val="tx1"/>
                    </a:gs>
                  </a:gsLst>
                  <a:lin ang="5400000" scaled="1"/>
                </a:gradFill>
              </a:defRPr>
            </a:lvl1pPr>
            <a:lvl2pPr>
              <a:defRPr>
                <a:gradFill>
                  <a:gsLst>
                    <a:gs pos="16216">
                      <a:schemeClr val="tx1"/>
                    </a:gs>
                    <a:gs pos="31000">
                      <a:schemeClr val="tx1"/>
                    </a:gs>
                  </a:gsLst>
                  <a:lin ang="5400000" scaled="1"/>
                </a:gradFill>
              </a:defRPr>
            </a:lvl2pPr>
            <a:lvl3pPr>
              <a:defRPr>
                <a:gradFill>
                  <a:gsLst>
                    <a:gs pos="16216">
                      <a:schemeClr val="tx1"/>
                    </a:gs>
                    <a:gs pos="31000">
                      <a:schemeClr val="tx1"/>
                    </a:gs>
                  </a:gsLst>
                  <a:lin ang="5400000" scaled="1"/>
                </a:gradFill>
              </a:defRPr>
            </a:lvl3pPr>
            <a:lvl4pPr>
              <a:defRPr>
                <a:gradFill>
                  <a:gsLst>
                    <a:gs pos="16216">
                      <a:schemeClr val="tx1"/>
                    </a:gs>
                    <a:gs pos="31000">
                      <a:schemeClr val="tx1"/>
                    </a:gs>
                  </a:gsLst>
                  <a:lin ang="5400000" scaled="1"/>
                </a:gradFill>
              </a:defRPr>
            </a:lvl4pPr>
            <a:lvl5pPr>
              <a:defRPr>
                <a:gradFill>
                  <a:gsLst>
                    <a:gs pos="16216">
                      <a:schemeClr val="tx1"/>
                    </a:gs>
                    <a:gs pos="31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34880424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3689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88367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8/5/2021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bold" panose="020B0702040204020203" pitchFamily="34" charset="0"/>
                <a:cs typeface="Segoe UI Semibold" panose="020B07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bold" panose="020B0702040204020203" pitchFamily="34" charset="0"/>
                <a:cs typeface="Segoe UI Semibold" panose="020B07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9238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94656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34437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256157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73408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30147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8120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338694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8116758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a:latin typeface="Segoe UI Semibold" panose="020B07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1538875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4.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theme" Target="../theme/theme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image" Target="../media/image10.emf"/><Relationship Id="rId8"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47" Type="http://schemas.openxmlformats.org/officeDocument/2006/relationships/slideLayout" Target="../slideLayouts/slideLayout131.xml"/><Relationship Id="rId50" Type="http://schemas.openxmlformats.org/officeDocument/2006/relationships/slideLayout" Target="../slideLayouts/slideLayout134.xml"/><Relationship Id="rId55" Type="http://schemas.openxmlformats.org/officeDocument/2006/relationships/image" Target="../media/image10.emf"/><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9" Type="http://schemas.openxmlformats.org/officeDocument/2006/relationships/slideLayout" Target="../slideLayouts/slideLayout113.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45" Type="http://schemas.openxmlformats.org/officeDocument/2006/relationships/slideLayout" Target="../slideLayouts/slideLayout129.xml"/><Relationship Id="rId53" Type="http://schemas.openxmlformats.org/officeDocument/2006/relationships/slideLayout" Target="../slideLayouts/slideLayout137.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4" Type="http://schemas.openxmlformats.org/officeDocument/2006/relationships/slideLayout" Target="../slideLayouts/slideLayout128.xml"/><Relationship Id="rId52" Type="http://schemas.openxmlformats.org/officeDocument/2006/relationships/slideLayout" Target="../slideLayouts/slideLayout136.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slideLayout" Target="../slideLayouts/slideLayout127.xml"/><Relationship Id="rId48" Type="http://schemas.openxmlformats.org/officeDocument/2006/relationships/slideLayout" Target="../slideLayouts/slideLayout132.xml"/><Relationship Id="rId8" Type="http://schemas.openxmlformats.org/officeDocument/2006/relationships/slideLayout" Target="../slideLayouts/slideLayout92.xml"/><Relationship Id="rId51" Type="http://schemas.openxmlformats.org/officeDocument/2006/relationships/slideLayout" Target="../slideLayouts/slideLayout135.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46" Type="http://schemas.openxmlformats.org/officeDocument/2006/relationships/slideLayout" Target="../slideLayouts/slideLayout130.xml"/><Relationship Id="rId20" Type="http://schemas.openxmlformats.org/officeDocument/2006/relationships/slideLayout" Target="../slideLayouts/slideLayout104.xml"/><Relationship Id="rId41" Type="http://schemas.openxmlformats.org/officeDocument/2006/relationships/slideLayout" Target="../slideLayouts/slideLayout125.xml"/><Relationship Id="rId54" Type="http://schemas.openxmlformats.org/officeDocument/2006/relationships/theme" Target="../theme/theme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49"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8/5/2021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8/5/2021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8/5/2021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8604603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20142690"/>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68603160"/>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 id="2147483789" r:id="rId38"/>
    <p:sldLayoutId id="2147483790" r:id="rId39"/>
    <p:sldLayoutId id="2147483791" r:id="rId40"/>
    <p:sldLayoutId id="2147483792" r:id="rId41"/>
    <p:sldLayoutId id="2147483793" r:id="rId42"/>
    <p:sldLayoutId id="2147483794" r:id="rId43"/>
    <p:sldLayoutId id="2147483795" r:id="rId44"/>
    <p:sldLayoutId id="2147483796" r:id="rId45"/>
    <p:sldLayoutId id="2147483797" r:id="rId46"/>
    <p:sldLayoutId id="2147483798" r:id="rId47"/>
    <p:sldLayoutId id="2147483799" r:id="rId48"/>
    <p:sldLayoutId id="2147483800" r:id="rId49"/>
    <p:sldLayoutId id="2147483801" r:id="rId50"/>
    <p:sldLayoutId id="2147483802" r:id="rId51"/>
    <p:sldLayoutId id="2147483803" r:id="rId52"/>
    <p:sldLayoutId id="2147483804"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0">
                <a:schemeClr val="tx1"/>
              </a:gs>
              <a:gs pos="100000">
                <a:schemeClr val="tx1"/>
              </a:gs>
            </a:gsLst>
            <a:lin ang="5400000" scaled="1"/>
          </a:gradFill>
          <a:effectLst/>
          <a:latin typeface="+mj-lt"/>
          <a:ea typeface="+mn-ea"/>
          <a:cs typeface="Segoe UI Semibold" panose="020B07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0">
                <a:schemeClr val="tx1"/>
              </a:gs>
              <a:gs pos="100000">
                <a:schemeClr val="tx1"/>
              </a:gs>
            </a:gsLst>
            <a:lin ang="5400000" scaled="1"/>
          </a:gradFill>
          <a:latin typeface="Segoe UI Semibold" panose="020B0702040204020203" pitchFamily="34" charset="0"/>
          <a:ea typeface="+mn-ea"/>
          <a:cs typeface="Segoe UI Semibold" panose="020B07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Segoe UI Semibold" panose="020B0702040204020203" pitchFamily="34"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Segoe UI Semibold" panose="020B0702040204020203" pitchFamily="34"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Segoe UI Semibold" panose="020B0702040204020203" pitchFamily="34"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Segoe UI Semibold" panose="020B0702040204020203" pitchFamily="34"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46.xml"/><Relationship Id="rId5" Type="http://schemas.openxmlformats.org/officeDocument/2006/relationships/image" Target="../media/image58.png"/><Relationship Id="rId4" Type="http://schemas.openxmlformats.org/officeDocument/2006/relationships/image" Target="../media/image57.emf"/></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6.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6.xml"/><Relationship Id="rId1" Type="http://schemas.openxmlformats.org/officeDocument/2006/relationships/slideLayout" Target="../slideLayouts/slideLayout48.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sv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png"/><Relationship Id="rId7"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4.xml.rels><?xml version="1.0" encoding="UTF-8" standalone="yes"?>
<Relationships xmlns="http://schemas.openxmlformats.org/package/2006/relationships"><Relationship Id="rId8" Type="http://schemas.openxmlformats.org/officeDocument/2006/relationships/hyperlink" Target="https://dotnetfoundation.org/community/committees"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6.png"/><Relationship Id="rId7" Type="http://schemas.openxmlformats.org/officeDocument/2006/relationships/diagramColors" Target="../diagrams/colors7.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6.xml.rels><?xml version="1.0" encoding="UTF-8" standalone="yes"?>
<Relationships xmlns="http://schemas.openxmlformats.org/package/2006/relationships"><Relationship Id="rId3" Type="http://schemas.openxmlformats.org/officeDocument/2006/relationships/hyperlink" Target="https://meetup.com/pro/dotnet"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chart" Target="../charts/chart5.xml"/><Relationship Id="rId4" Type="http://schemas.openxmlformats.org/officeDocument/2006/relationships/image" Target="../media/image86.png"/></Relationships>
</file>

<file path=ppt/slides/_rels/slide17.xml.rels><?xml version="1.0" encoding="UTF-8" standalone="yes"?>
<Relationships xmlns="http://schemas.openxmlformats.org/package/2006/relationships"><Relationship Id="rId3" Type="http://schemas.openxmlformats.org/officeDocument/2006/relationships/hyperlink" Target="https://dotnetfoundation.org/about/election"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8.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hyperlink" Target="https://github.com/dotnet-foundation/wg-educatio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89.svg"/></Relationships>
</file>

<file path=ppt/slides/_rels/slide19.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svg"/><Relationship Id="rId18" Type="http://schemas.openxmlformats.org/officeDocument/2006/relationships/image" Target="../media/image100.pn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94.png"/><Relationship Id="rId17" Type="http://schemas.openxmlformats.org/officeDocument/2006/relationships/image" Target="../media/image99.svg"/><Relationship Id="rId2" Type="http://schemas.openxmlformats.org/officeDocument/2006/relationships/notesSlide" Target="../notesSlides/notesSlide12.xml"/><Relationship Id="rId16" Type="http://schemas.openxmlformats.org/officeDocument/2006/relationships/image" Target="../media/image98.png"/><Relationship Id="rId20"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diagramColors" Target="../diagrams/colors8.xml"/><Relationship Id="rId11" Type="http://schemas.openxmlformats.org/officeDocument/2006/relationships/image" Target="../media/image93.svg"/><Relationship Id="rId5" Type="http://schemas.openxmlformats.org/officeDocument/2006/relationships/diagramQuickStyle" Target="../diagrams/quickStyle8.xml"/><Relationship Id="rId15" Type="http://schemas.openxmlformats.org/officeDocument/2006/relationships/image" Target="../media/image97.svg"/><Relationship Id="rId10" Type="http://schemas.openxmlformats.org/officeDocument/2006/relationships/image" Target="../media/image92.png"/><Relationship Id="rId19" Type="http://schemas.openxmlformats.org/officeDocument/2006/relationships/hyperlink" Target="https://commons.wikimedia.org/wiki/File:Octicons-git-pull-request.svg" TargetMode="External"/><Relationship Id="rId4" Type="http://schemas.openxmlformats.org/officeDocument/2006/relationships/diagramLayout" Target="../diagrams/layout8.xml"/><Relationship Id="rId9" Type="http://schemas.openxmlformats.org/officeDocument/2006/relationships/image" Target="../media/image91.svg"/><Relationship Id="rId14" Type="http://schemas.openxmlformats.org/officeDocument/2006/relationships/image" Target="../media/image96.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40.png"/><Relationship Id="rId5" Type="http://schemas.microsoft.com/office/2007/relationships/hdphoto" Target="../media/hdphoto1.wdp"/><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8" Type="http://schemas.openxmlformats.org/officeDocument/2006/relationships/hyperlink" Target="https://www.techempower.com/benchmarks/#section=data-r20&amp;hw=ph&amp;test=plaintext" TargetMode="External"/><Relationship Id="rId3" Type="http://schemas.openxmlformats.org/officeDocument/2006/relationships/hyperlink" Target="https://insights.stackoverflow.com/survey/2019#most-loved-dreaded-and-wanted" TargetMode="External"/><Relationship Id="rId7" Type="http://schemas.openxmlformats.org/officeDocument/2006/relationships/hyperlink" Target="https://octoverse.github.com/" TargetMode="External"/><Relationship Id="rId2" Type="http://schemas.openxmlformats.org/officeDocument/2006/relationships/notesSlide" Target="../notesSlides/notesSlide3.xml"/><Relationship Id="rId1" Type="http://schemas.openxmlformats.org/officeDocument/2006/relationships/slideLayout" Target="../slideLayouts/slideLayout128.xml"/><Relationship Id="rId6" Type="http://schemas.openxmlformats.org/officeDocument/2006/relationships/hyperlink" Target="https://github.com/cncf/velocity/" TargetMode="External"/><Relationship Id="rId5" Type="http://schemas.openxmlformats.org/officeDocument/2006/relationships/hyperlink" Target="https://insights.stackoverflow.com/survey/2021#section-most-loved-dreaded-and-wanted-other-frameworks-and-libraries" TargetMode="External"/><Relationship Id="rId10" Type="http://schemas.openxmlformats.org/officeDocument/2006/relationships/image" Target="../media/image43.png"/><Relationship Id="rId4" Type="http://schemas.openxmlformats.org/officeDocument/2006/relationships/hyperlink" Target="https://insights.stackoverflow.com/survey/2020#most-loved-dreaded-and-wanted" TargetMode="External"/><Relationship Id="rId9" Type="http://schemas.openxmlformats.org/officeDocument/2006/relationships/image" Target="../media/image42.png"/></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cncf/velocity/blob/master/reports/top_projects_by_activity.txt" TargetMode="External"/><Relationship Id="rId3" Type="http://schemas.openxmlformats.org/officeDocument/2006/relationships/chart" Target="../charts/chart4.xml"/><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7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github.com/cncf/velocit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47.svg"/><Relationship Id="rId7" Type="http://schemas.openxmlformats.org/officeDocument/2006/relationships/diagramQuickStyle" Target="../diagrams/quickStyle4.xml"/><Relationship Id="rId2" Type="http://schemas.openxmlformats.org/officeDocument/2006/relationships/image" Target="../media/image46.png"/><Relationship Id="rId1" Type="http://schemas.openxmlformats.org/officeDocument/2006/relationships/slideLayout" Target="../slideLayouts/slideLayout9.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foundation.fsharp.org/board_and_officers" TargetMode="External"/><Relationship Id="rId9" Type="http://schemas.microsoft.com/office/2007/relationships/diagramDrawing" Target="../diagrams/drawing4.xml"/></Relationships>
</file>

<file path=ppt/slides/_rels/slide9.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diagramLayout" Target="../diagrams/layout5.xml"/><Relationship Id="rId7" Type="http://schemas.openxmlformats.org/officeDocument/2006/relationships/image" Target="../media/image4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67F3FC2C-9192-41E1-B956-E5D103F1D31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95595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83341-910F-4EE2-A60C-A47BAEE07CD4}"/>
              </a:ext>
            </a:extLst>
          </p:cNvPr>
          <p:cNvSpPr>
            <a:spLocks noGrp="1"/>
          </p:cNvSpPr>
          <p:nvPr>
            <p:ph type="title"/>
          </p:nvPr>
        </p:nvSpPr>
        <p:spPr>
          <a:xfrm>
            <a:off x="1136428" y="627564"/>
            <a:ext cx="7474172" cy="1325563"/>
          </a:xfrm>
        </p:spPr>
        <p:txBody>
          <a:bodyPr>
            <a:normAutofit/>
          </a:bodyPr>
          <a:lstStyle/>
          <a:p>
            <a:r>
              <a:rPr lang="en-US" dirty="0"/>
              <a:t>How to get involved</a:t>
            </a:r>
          </a:p>
        </p:txBody>
      </p:sp>
      <p:sp>
        <p:nvSpPr>
          <p:cNvPr id="7" name="Content Placeholder 6">
            <a:extLst>
              <a:ext uri="{FF2B5EF4-FFF2-40B4-BE49-F238E27FC236}">
                <a16:creationId xmlns:a16="http://schemas.microsoft.com/office/drawing/2014/main" id="{865AF6B2-B88D-43B8-BCAB-7F29E004D850}"/>
              </a:ext>
            </a:extLst>
          </p:cNvPr>
          <p:cNvSpPr>
            <a:spLocks noGrp="1"/>
          </p:cNvSpPr>
          <p:nvPr>
            <p:ph idx="1"/>
          </p:nvPr>
        </p:nvSpPr>
        <p:spPr>
          <a:xfrm>
            <a:off x="1136429" y="2278173"/>
            <a:ext cx="6467867" cy="3450613"/>
          </a:xfrm>
        </p:spPr>
        <p:txBody>
          <a:bodyPr anchor="ctr">
            <a:normAutofit/>
          </a:bodyPr>
          <a:lstStyle/>
          <a:p>
            <a:r>
              <a:rPr lang="en-US" sz="2400" dirty="0"/>
              <a:t>Join the Slack </a:t>
            </a:r>
          </a:p>
          <a:p>
            <a:r>
              <a:rPr lang="en-US" sz="2400" dirty="0">
                <a:cs typeface="Calibri"/>
              </a:rPr>
              <a:t>Join one of our programs</a:t>
            </a:r>
          </a:p>
          <a:p>
            <a:r>
              <a:rPr lang="en-US" sz="2400" dirty="0">
                <a:cs typeface="Calibri"/>
              </a:rPr>
              <a:t>Become a mentor/mentee</a:t>
            </a:r>
          </a:p>
          <a:p>
            <a:endParaRPr lang="en-US" sz="2400" dirty="0"/>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FE0BC57-5E60-48CE-8454-A17B95BE3D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8" name="TextBox 7">
            <a:extLst>
              <a:ext uri="{FF2B5EF4-FFF2-40B4-BE49-F238E27FC236}">
                <a16:creationId xmlns:a16="http://schemas.microsoft.com/office/drawing/2014/main" id="{F985A609-1F88-41E8-B3F6-B08B10BD24BA}"/>
              </a:ext>
            </a:extLst>
          </p:cNvPr>
          <p:cNvSpPr txBox="1"/>
          <p:nvPr/>
        </p:nvSpPr>
        <p:spPr>
          <a:xfrm>
            <a:off x="4508066" y="5267121"/>
            <a:ext cx="3175869" cy="461665"/>
          </a:xfrm>
          <a:prstGeom prst="rect">
            <a:avLst/>
          </a:prstGeom>
          <a:noFill/>
        </p:spPr>
        <p:txBody>
          <a:bodyPr wrap="none" rtlCol="0">
            <a:spAutoFit/>
          </a:body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Sign up at fsharp.org</a:t>
            </a:r>
          </a:p>
        </p:txBody>
      </p:sp>
    </p:spTree>
    <p:extLst>
      <p:ext uri="{BB962C8B-B14F-4D97-AF65-F5344CB8AC3E}">
        <p14:creationId xmlns:p14="http://schemas.microsoft.com/office/powerpoint/2010/main" val="1537959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3" name="Group 12">
            <a:extLst>
              <a:ext uri="{FF2B5EF4-FFF2-40B4-BE49-F238E27FC236}">
                <a16:creationId xmlns:a16="http://schemas.microsoft.com/office/drawing/2014/main" id="{C09D9545-E92F-43BE-8CD2-F51FD5756147}"/>
              </a:ext>
            </a:extLst>
          </p:cNvPr>
          <p:cNvGrpSpPr/>
          <p:nvPr/>
        </p:nvGrpSpPr>
        <p:grpSpPr>
          <a:xfrm>
            <a:off x="713546" y="25484"/>
            <a:ext cx="10665322" cy="6856055"/>
            <a:chOff x="713546" y="25484"/>
            <a:chExt cx="10665322"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6" y="25484"/>
              <a:ext cx="10665322" cy="6856055"/>
              <a:chOff x="655233" y="23290"/>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3" y="23290"/>
                <a:ext cx="10879184" cy="6993533"/>
                <a:chOff x="655233" y="23290"/>
                <a:chExt cx="10879184" cy="6993533"/>
              </a:xfrm>
            </p:grpSpPr>
            <p:grpSp>
              <p:nvGrpSpPr>
                <p:cNvPr id="147" name="Group 146"/>
                <p:cNvGrpSpPr/>
                <p:nvPr/>
              </p:nvGrpSpPr>
              <p:grpSpPr>
                <a:xfrm>
                  <a:off x="655233" y="23290"/>
                  <a:ext cx="10879184" cy="6993533"/>
                  <a:chOff x="654443" y="22797"/>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3" y="22797"/>
                    <a:ext cx="10880728" cy="6994525"/>
                    <a:chOff x="654443" y="22797"/>
                    <a:chExt cx="10880728" cy="6994525"/>
                  </a:xfrm>
                </p:grpSpPr>
                <p:pic>
                  <p:nvPicPr>
                    <p:cNvPr id="145" name="Picture 144"/>
                    <p:cNvPicPr>
                      <a:picLocks noChangeAspect="1"/>
                    </p:cNvPicPr>
                    <p:nvPr/>
                  </p:nvPicPr>
                  <p:blipFill rotWithShape="1">
                    <a:blip r:embed="rId5"/>
                    <a:srcRect t="17842" b="17842"/>
                    <a:stretch/>
                  </p:blipFill>
                  <p:spPr>
                    <a:xfrm>
                      <a:off x="654443" y="22797"/>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106829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ReactiveUI</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1" name="Rectangle 30"/>
                    <p:cNvSpPr/>
                    <p:nvPr/>
                  </p:nvSpPr>
                  <p:spPr>
                    <a:xfrm>
                      <a:off x="7084674" y="6584591"/>
                      <a:ext cx="155792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MahApps.Metro</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2" name="Rectangle 31"/>
                    <p:cNvSpPr/>
                    <p:nvPr/>
                  </p:nvSpPr>
                  <p:spPr>
                    <a:xfrm>
                      <a:off x="6999020" y="6084517"/>
                      <a:ext cx="13186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Kerberos.NET</a:t>
                      </a:r>
                    </a:p>
                  </p:txBody>
                </p:sp>
                <p:sp>
                  <p:nvSpPr>
                    <p:cNvPr id="34" name="Rectangle 33"/>
                    <p:cNvSpPr/>
                    <p:nvPr/>
                  </p:nvSpPr>
                  <p:spPr>
                    <a:xfrm>
                      <a:off x="9979336" y="2328444"/>
                      <a:ext cx="74769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Esquio</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57146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220808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Nerdbank.GitVersioning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66507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Verify</a:t>
                      </a:r>
                    </a:p>
                  </p:txBody>
                </p:sp>
                <p:sp>
                  <p:nvSpPr>
                    <p:cNvPr id="43" name="Rectangle 42"/>
                    <p:cNvSpPr/>
                    <p:nvPr/>
                  </p:nvSpPr>
                  <p:spPr>
                    <a:xfrm>
                      <a:off x="2310578" y="2743182"/>
                      <a:ext cx="586840"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Polly</a:t>
                      </a: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6" name="Rectangle 45"/>
                    <p:cNvSpPr/>
                    <p:nvPr/>
                  </p:nvSpPr>
                  <p:spPr>
                    <a:xfrm>
                      <a:off x="8970108" y="2693782"/>
                      <a:ext cx="120396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ImageSharp</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1742" y="917966"/>
                      <a:ext cx="1683590"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Pwned</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Passwords</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9254448" y="232173"/>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888861"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Coverlet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8057385" y="545889"/>
                      <a:ext cx="1345001"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 Trends</a:t>
                      </a:r>
                    </a:p>
                  </p:txBody>
                </p:sp>
                <p:sp>
                  <p:nvSpPr>
                    <p:cNvPr id="59" name="Rectangle 58"/>
                    <p:cNvSpPr/>
                    <p:nvPr/>
                  </p:nvSpPr>
                  <p:spPr>
                    <a:xfrm>
                      <a:off x="2747555" y="182805"/>
                      <a:ext cx="90966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Reaqtive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066702" y="5491461"/>
                      <a:ext cx="19903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nanoFramework</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10502053" y="2948279"/>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4390055" y="153567"/>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8674165" y="1886503"/>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grpSp>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sp>
        <p:nvSpPr>
          <p:cNvPr id="14" name="TextBox 13">
            <a:extLst>
              <a:ext uri="{FF2B5EF4-FFF2-40B4-BE49-F238E27FC236}">
                <a16:creationId xmlns:a16="http://schemas.microsoft.com/office/drawing/2014/main" id="{01545307-A094-4B1E-9833-7600DB896B55}"/>
              </a:ext>
            </a:extLst>
          </p:cNvPr>
          <p:cNvSpPr txBox="1"/>
          <p:nvPr/>
        </p:nvSpPr>
        <p:spPr>
          <a:xfrm>
            <a:off x="4591715" y="1902084"/>
            <a:ext cx="2809443"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lumMod val="40000"/>
                    <a:lumOff val="60000"/>
                  </a:srgbClr>
                </a:solidFill>
                <a:effectLst/>
                <a:uLnTx/>
                <a:uFillTx/>
                <a:latin typeface="Segoe UI"/>
                <a:ea typeface="+mn-ea"/>
                <a:cs typeface="+mn-cs"/>
              </a:rPr>
              <a:t>dotnetfoundation.org/projects </a:t>
            </a:r>
          </a:p>
        </p:txBody>
      </p:sp>
    </p:spTree>
    <p:extLst>
      <p:ext uri="{BB962C8B-B14F-4D97-AF65-F5344CB8AC3E}">
        <p14:creationId xmlns:p14="http://schemas.microsoft.com/office/powerpoint/2010/main" val="1805163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CB4BFE-9304-4785-A53D-D17020FBCD91}"/>
              </a:ext>
            </a:extLst>
          </p:cNvPr>
          <p:cNvSpPr/>
          <p:nvPr/>
        </p:nvSpPr>
        <p:spPr bwMode="auto">
          <a:xfrm>
            <a:off x="1161" y="487"/>
            <a:ext cx="12192000" cy="163566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Title 4">
            <a:extLst>
              <a:ext uri="{FF2B5EF4-FFF2-40B4-BE49-F238E27FC236}">
                <a16:creationId xmlns:a16="http://schemas.microsoft.com/office/drawing/2014/main" id="{CBCBF974-3CBD-49E3-9196-10FF750E4D98}"/>
              </a:ext>
            </a:extLst>
          </p:cNvPr>
          <p:cNvSpPr txBox="1">
            <a:spLocks/>
          </p:cNvSpPr>
          <p:nvPr/>
        </p:nvSpPr>
        <p:spPr>
          <a:xfrm>
            <a:off x="269241" y="685703"/>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1765" b="1" i="0" u="none" strike="noStrike" kern="1200" cap="none" spc="294" normalizeH="0" baseline="0" noProof="0">
              <a:ln w="3175">
                <a:noFill/>
              </a:ln>
              <a:gradFill>
                <a:gsLst>
                  <a:gs pos="0">
                    <a:srgbClr val="5C2D91">
                      <a:lumMod val="40000"/>
                      <a:lumOff val="60000"/>
                    </a:srgbClr>
                  </a:gs>
                  <a:gs pos="100000">
                    <a:srgbClr val="5C2D91">
                      <a:lumMod val="40000"/>
                      <a:lumOff val="60000"/>
                    </a:srgbClr>
                  </a:gs>
                </a:gsLst>
                <a:lin ang="5400000" scaled="0"/>
              </a:gradFill>
              <a:effectLst/>
              <a:uLnTx/>
              <a:uFillTx/>
              <a:latin typeface="Segoe UI" panose="020B0502040204020203" pitchFamily="34" charset="0"/>
              <a:ea typeface="+mn-ea"/>
              <a:cs typeface="Segoe UI" pitchFamily="34" charset="0"/>
            </a:endParaRPr>
          </a:p>
        </p:txBody>
      </p:sp>
      <p:sp>
        <p:nvSpPr>
          <p:cNvPr id="10" name="TextBox 9">
            <a:extLst>
              <a:ext uri="{FF2B5EF4-FFF2-40B4-BE49-F238E27FC236}">
                <a16:creationId xmlns:a16="http://schemas.microsoft.com/office/drawing/2014/main" id="{A3CF1AB3-B114-4062-865A-F2226CDEBD54}"/>
              </a:ext>
            </a:extLst>
          </p:cNvPr>
          <p:cNvSpPr txBox="1"/>
          <p:nvPr/>
        </p:nvSpPr>
        <p:spPr>
          <a:xfrm>
            <a:off x="1626781" y="991084"/>
            <a:ext cx="10832137" cy="651728"/>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These companies are helping grow the .NET ecosystem</a:t>
            </a:r>
            <a:endParaRPr kumimoji="0" lang="en-GB" sz="2353"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Title 1">
            <a:extLst>
              <a:ext uri="{FF2B5EF4-FFF2-40B4-BE49-F238E27FC236}">
                <a16:creationId xmlns:a16="http://schemas.microsoft.com/office/drawing/2014/main" id="{F9506832-1FD6-4ECD-A318-9EE5424769F0}"/>
              </a:ext>
            </a:extLst>
          </p:cNvPr>
          <p:cNvSpPr txBox="1">
            <a:spLocks/>
          </p:cNvSpPr>
          <p:nvPr/>
        </p:nvSpPr>
        <p:spPr>
          <a:xfrm>
            <a:off x="0" y="397175"/>
            <a:ext cx="12191999" cy="9394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294" normalizeH="0" baseline="0" noProof="0">
                <a:ln w="3175">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itchFamily="34" charset="0"/>
              </a:rPr>
              <a:t>CORPORATE SPONSORS</a:t>
            </a:r>
          </a:p>
        </p:txBody>
      </p:sp>
      <p:pic>
        <p:nvPicPr>
          <p:cNvPr id="3" name="Picture 2">
            <a:extLst>
              <a:ext uri="{FF2B5EF4-FFF2-40B4-BE49-F238E27FC236}">
                <a16:creationId xmlns:a16="http://schemas.microsoft.com/office/drawing/2014/main" id="{39C028A5-78E1-47B6-BF5E-20188DC7DAD1}"/>
              </a:ext>
            </a:extLst>
          </p:cNvPr>
          <p:cNvPicPr>
            <a:picLocks noChangeAspect="1"/>
          </p:cNvPicPr>
          <p:nvPr/>
        </p:nvPicPr>
        <p:blipFill>
          <a:blip r:embed="rId3"/>
          <a:stretch>
            <a:fillRect/>
          </a:stretch>
        </p:blipFill>
        <p:spPr>
          <a:xfrm>
            <a:off x="266920" y="41976"/>
            <a:ext cx="2417550" cy="2340262"/>
          </a:xfrm>
          <a:prstGeom prst="rect">
            <a:avLst/>
          </a:prstGeom>
        </p:spPr>
      </p:pic>
      <p:pic>
        <p:nvPicPr>
          <p:cNvPr id="7" name="Picture 6">
            <a:extLst>
              <a:ext uri="{FF2B5EF4-FFF2-40B4-BE49-F238E27FC236}">
                <a16:creationId xmlns:a16="http://schemas.microsoft.com/office/drawing/2014/main" id="{8A10AA21-CB91-4B17-8AB9-4ECD5A518E2B}"/>
              </a:ext>
            </a:extLst>
          </p:cNvPr>
          <p:cNvPicPr>
            <a:picLocks noChangeAspect="1"/>
          </p:cNvPicPr>
          <p:nvPr/>
        </p:nvPicPr>
        <p:blipFill>
          <a:blip r:embed="rId4"/>
          <a:stretch>
            <a:fillRect/>
          </a:stretch>
        </p:blipFill>
        <p:spPr>
          <a:xfrm>
            <a:off x="8806349" y="2070247"/>
            <a:ext cx="3118731" cy="1397119"/>
          </a:xfrm>
          <a:prstGeom prst="rect">
            <a:avLst/>
          </a:prstGeom>
        </p:spPr>
      </p:pic>
      <p:pic>
        <p:nvPicPr>
          <p:cNvPr id="13" name="Picture 12">
            <a:extLst>
              <a:ext uri="{FF2B5EF4-FFF2-40B4-BE49-F238E27FC236}">
                <a16:creationId xmlns:a16="http://schemas.microsoft.com/office/drawing/2014/main" id="{0809D087-C2BC-4559-858C-EAA6F261734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2811" y="4299336"/>
            <a:ext cx="2192984" cy="767545"/>
          </a:xfrm>
          <a:prstGeom prst="rect">
            <a:avLst/>
          </a:prstGeom>
        </p:spPr>
      </p:pic>
      <p:pic>
        <p:nvPicPr>
          <p:cNvPr id="14" name="Picture 13">
            <a:extLst>
              <a:ext uri="{FF2B5EF4-FFF2-40B4-BE49-F238E27FC236}">
                <a16:creationId xmlns:a16="http://schemas.microsoft.com/office/drawing/2014/main" id="{9ABE91B1-1819-450F-BAD9-76B320C1D3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3493" y="3970962"/>
            <a:ext cx="2003301" cy="1001651"/>
          </a:xfrm>
          <a:prstGeom prst="rect">
            <a:avLst/>
          </a:prstGeom>
        </p:spPr>
      </p:pic>
      <p:pic>
        <p:nvPicPr>
          <p:cNvPr id="15" name="Picture 14">
            <a:extLst>
              <a:ext uri="{FF2B5EF4-FFF2-40B4-BE49-F238E27FC236}">
                <a16:creationId xmlns:a16="http://schemas.microsoft.com/office/drawing/2014/main" id="{E5EC774A-3BDF-4437-9C3E-67F6897AF17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781923" y="2327380"/>
            <a:ext cx="1645184" cy="1030237"/>
          </a:xfrm>
          <a:prstGeom prst="rect">
            <a:avLst/>
          </a:prstGeom>
        </p:spPr>
      </p:pic>
      <p:pic>
        <p:nvPicPr>
          <p:cNvPr id="4" name="Picture 3">
            <a:extLst>
              <a:ext uri="{FF2B5EF4-FFF2-40B4-BE49-F238E27FC236}">
                <a16:creationId xmlns:a16="http://schemas.microsoft.com/office/drawing/2014/main" id="{98637FA3-1D95-4EA7-810D-D82D27F6E7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811" y="2534518"/>
            <a:ext cx="1198656" cy="717195"/>
          </a:xfrm>
          <a:prstGeom prst="rect">
            <a:avLst/>
          </a:prstGeom>
        </p:spPr>
      </p:pic>
      <p:pic>
        <p:nvPicPr>
          <p:cNvPr id="17" name="Graphic 16">
            <a:extLst>
              <a:ext uri="{FF2B5EF4-FFF2-40B4-BE49-F238E27FC236}">
                <a16:creationId xmlns:a16="http://schemas.microsoft.com/office/drawing/2014/main" id="{C5AA5538-3902-4CC9-87CD-1240CD90236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65902" y="2452066"/>
            <a:ext cx="3296987" cy="780866"/>
          </a:xfrm>
          <a:prstGeom prst="rect">
            <a:avLst/>
          </a:prstGeom>
        </p:spPr>
      </p:pic>
      <p:pic>
        <p:nvPicPr>
          <p:cNvPr id="16" name="Picture 8">
            <a:extLst>
              <a:ext uri="{FF2B5EF4-FFF2-40B4-BE49-F238E27FC236}">
                <a16:creationId xmlns:a16="http://schemas.microsoft.com/office/drawing/2014/main" id="{8DE71CB5-36F9-46AF-AEA8-05CCA9B7D22F}"/>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9932302" y="3799002"/>
            <a:ext cx="1001016" cy="1345569"/>
          </a:xfrm>
          <a:prstGeom prst="rect">
            <a:avLst/>
          </a:prstGeom>
        </p:spPr>
      </p:pic>
      <p:pic>
        <p:nvPicPr>
          <p:cNvPr id="2" name="Picture 1" descr="Logo&#10;&#10;Description automatically generated with medium confidence">
            <a:extLst>
              <a:ext uri="{FF2B5EF4-FFF2-40B4-BE49-F238E27FC236}">
                <a16:creationId xmlns:a16="http://schemas.microsoft.com/office/drawing/2014/main" id="{7F390B2E-EE2C-49CB-BA4C-B087DD5F6662}"/>
              </a:ext>
            </a:extLst>
          </p:cNvPr>
          <p:cNvPicPr>
            <a:picLocks noChangeAspect="1"/>
          </p:cNvPicPr>
          <p:nvPr/>
        </p:nvPicPr>
        <p:blipFill>
          <a:blip r:embed="rId13"/>
          <a:stretch>
            <a:fillRect/>
          </a:stretch>
        </p:blipFill>
        <p:spPr>
          <a:xfrm>
            <a:off x="2935795" y="5438670"/>
            <a:ext cx="1850926" cy="925463"/>
          </a:xfrm>
          <a:prstGeom prst="rect">
            <a:avLst/>
          </a:prstGeom>
        </p:spPr>
      </p:pic>
      <p:pic>
        <p:nvPicPr>
          <p:cNvPr id="1026" name="Picture 2" descr="A picture containing text&#10;&#10;Description automatically generated">
            <a:extLst>
              <a:ext uri="{FF2B5EF4-FFF2-40B4-BE49-F238E27FC236}">
                <a16:creationId xmlns:a16="http://schemas.microsoft.com/office/drawing/2014/main" id="{158DCA83-1B90-4592-ACDB-CDB3A6E658A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98786" y="4299336"/>
            <a:ext cx="1781512" cy="599776"/>
          </a:xfrm>
          <a:prstGeom prst="rect">
            <a:avLst/>
          </a:prstGeom>
          <a:noFill/>
        </p:spPr>
      </p:pic>
      <p:pic>
        <p:nvPicPr>
          <p:cNvPr id="2050" name="Picture 2" descr="Logo, icon&#10;&#10;Description automatically generated with medium confidence">
            <a:extLst>
              <a:ext uri="{FF2B5EF4-FFF2-40B4-BE49-F238E27FC236}">
                <a16:creationId xmlns:a16="http://schemas.microsoft.com/office/drawing/2014/main" id="{E180B497-8CB6-4B7A-BC5C-2009C07B9F2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5999" y="5628171"/>
            <a:ext cx="2245740" cy="546463"/>
          </a:xfrm>
          <a:prstGeom prst="rect">
            <a:avLst/>
          </a:prstGeom>
          <a:noFill/>
        </p:spPr>
      </p:pic>
    </p:spTree>
    <p:extLst>
      <p:ext uri="{BB962C8B-B14F-4D97-AF65-F5344CB8AC3E}">
        <p14:creationId xmlns:p14="http://schemas.microsoft.com/office/powerpoint/2010/main" val="3542200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7.40741E-7 " pathEditMode="relative" rAng="0" ptsTypes="AA">
                                      <p:cBhvr>
                                        <p:cTn id="9" dur="1000" fill="hold"/>
                                        <p:tgtEl>
                                          <p:spTgt spid="11"/>
                                        </p:tgtEl>
                                        <p:attrNameLst>
                                          <p:attrName>ppt_x</p:attrName>
                                          <p:attrName>ppt_y</p:attrName>
                                        </p:attrNameLst>
                                      </p:cBhvr>
                                      <p:rCtr x="0" y="-2315"/>
                                    </p:animMotion>
                                  </p:childTnLst>
                                </p:cTn>
                              </p:par>
                              <p:par>
                                <p:cTn id="10" presetID="10" presetClass="entr" presetSubtype="0" fill="hold" grpId="0" nodeType="withEffect" nodePh="1">
                                  <p:stCondLst>
                                    <p:cond delay="500"/>
                                  </p:stCondLst>
                                  <p:endCondLst>
                                    <p:cond evt="begin" delay="0">
                                      <p:tn val="10"/>
                                    </p:cond>
                                  </p:end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grpId="1" nodeType="withEffect" nodePh="1">
                                  <p:stCondLst>
                                    <p:cond delay="0"/>
                                  </p:stCondLst>
                                  <p:endCondLst>
                                    <p:cond evt="begin" delay="0">
                                      <p:tn val="13"/>
                                    </p:cond>
                                  </p:endCondLst>
                                  <p:childTnLst>
                                    <p:animMotion origin="layout" path="M 0 0.04607 L 0 3.8039E-6 " pathEditMode="relative" rAng="0" ptsTypes="AA">
                                      <p:cBhvr>
                                        <p:cTn id="14" dur="1000" fill="hold"/>
                                        <p:tgtEl>
                                          <p:spTgt spid="24"/>
                                        </p:tgtEl>
                                        <p:attrNameLst>
                                          <p:attrName>ppt_x</p:attrName>
                                          <p:attrName>ppt_y</p:attrName>
                                        </p:attrNameLst>
                                      </p:cBhvr>
                                      <p:rCtr x="0" y="-2315"/>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10" grpId="0"/>
      <p:bldP spid="11" grpId="0"/>
      <p:bldP spid="11"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76692-9316-4C18-A343-72D47CDFAA75}"/>
              </a:ext>
            </a:extLst>
          </p:cNvPr>
          <p:cNvSpPr>
            <a:spLocks noGrp="1"/>
          </p:cNvSpPr>
          <p:nvPr>
            <p:ph type="title"/>
          </p:nvPr>
        </p:nvSpPr>
        <p:spPr/>
        <p:txBody>
          <a:bodyPr/>
          <a:lstStyle/>
          <a:p>
            <a:r>
              <a:rPr lang="en-US" dirty="0"/>
              <a:t>Leadership team</a:t>
            </a:r>
          </a:p>
        </p:txBody>
      </p:sp>
      <p:pic>
        <p:nvPicPr>
          <p:cNvPr id="8" name="Picture 7">
            <a:extLst>
              <a:ext uri="{FF2B5EF4-FFF2-40B4-BE49-F238E27FC236}">
                <a16:creationId xmlns:a16="http://schemas.microsoft.com/office/drawing/2014/main" id="{3683B585-67B4-4398-91FA-98297884E770}"/>
              </a:ext>
            </a:extLst>
          </p:cNvPr>
          <p:cNvPicPr>
            <a:picLocks noChangeAspect="1"/>
          </p:cNvPicPr>
          <p:nvPr/>
        </p:nvPicPr>
        <p:blipFill>
          <a:blip r:embed="rId3"/>
          <a:stretch>
            <a:fillRect/>
          </a:stretch>
        </p:blipFill>
        <p:spPr>
          <a:xfrm>
            <a:off x="10758949" y="121862"/>
            <a:ext cx="1307246" cy="1217034"/>
          </a:xfrm>
          <a:prstGeom prst="rect">
            <a:avLst/>
          </a:prstGeom>
        </p:spPr>
      </p:pic>
      <p:grpSp>
        <p:nvGrpSpPr>
          <p:cNvPr id="14" name="Group 13">
            <a:extLst>
              <a:ext uri="{FF2B5EF4-FFF2-40B4-BE49-F238E27FC236}">
                <a16:creationId xmlns:a16="http://schemas.microsoft.com/office/drawing/2014/main" id="{133CEDE8-F1D1-4BA5-9AF9-E7551CADB3D7}"/>
              </a:ext>
            </a:extLst>
          </p:cNvPr>
          <p:cNvGrpSpPr/>
          <p:nvPr/>
        </p:nvGrpSpPr>
        <p:grpSpPr>
          <a:xfrm>
            <a:off x="8404423" y="3877549"/>
            <a:ext cx="2201807" cy="2093426"/>
            <a:chOff x="8630292" y="2083323"/>
            <a:chExt cx="3039600" cy="2715828"/>
          </a:xfrm>
        </p:grpSpPr>
        <p:pic>
          <p:nvPicPr>
            <p:cNvPr id="12" name="Picture 11">
              <a:extLst>
                <a:ext uri="{FF2B5EF4-FFF2-40B4-BE49-F238E27FC236}">
                  <a16:creationId xmlns:a16="http://schemas.microsoft.com/office/drawing/2014/main" id="{85403D43-1C4F-42FF-8902-023DA2482920}"/>
                </a:ext>
              </a:extLst>
            </p:cNvPr>
            <p:cNvPicPr>
              <a:picLocks noChangeAspect="1"/>
            </p:cNvPicPr>
            <p:nvPr/>
          </p:nvPicPr>
          <p:blipFill>
            <a:blip r:embed="rId4"/>
            <a:stretch>
              <a:fillRect/>
            </a:stretch>
          </p:blipFill>
          <p:spPr>
            <a:xfrm>
              <a:off x="9278555" y="2779851"/>
              <a:ext cx="1743075" cy="2019300"/>
            </a:xfrm>
            <a:prstGeom prst="rect">
              <a:avLst/>
            </a:prstGeom>
            <a:ln w="28575">
              <a:solidFill>
                <a:schemeClr val="accent1"/>
              </a:solidFill>
            </a:ln>
          </p:spPr>
        </p:pic>
        <p:sp>
          <p:nvSpPr>
            <p:cNvPr id="13" name="TextBox 12">
              <a:extLst>
                <a:ext uri="{FF2B5EF4-FFF2-40B4-BE49-F238E27FC236}">
                  <a16:creationId xmlns:a16="http://schemas.microsoft.com/office/drawing/2014/main" id="{FD0C84F8-6C1C-4E63-9B1D-1B7F468C9741}"/>
                </a:ext>
              </a:extLst>
            </p:cNvPr>
            <p:cNvSpPr txBox="1"/>
            <p:nvPr/>
          </p:nvSpPr>
          <p:spPr>
            <a:xfrm>
              <a:off x="8630292" y="2083323"/>
              <a:ext cx="3039600" cy="70673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Executive Director</a:t>
              </a:r>
            </a:p>
          </p:txBody>
        </p:sp>
      </p:grpSp>
      <p:pic>
        <p:nvPicPr>
          <p:cNvPr id="4" name="Picture 3">
            <a:extLst>
              <a:ext uri="{FF2B5EF4-FFF2-40B4-BE49-F238E27FC236}">
                <a16:creationId xmlns:a16="http://schemas.microsoft.com/office/drawing/2014/main" id="{799FB792-5CEB-44B7-BB64-F4BF81A890BC}"/>
              </a:ext>
            </a:extLst>
          </p:cNvPr>
          <p:cNvPicPr>
            <a:picLocks noChangeAspect="1"/>
          </p:cNvPicPr>
          <p:nvPr/>
        </p:nvPicPr>
        <p:blipFill>
          <a:blip r:embed="rId5"/>
          <a:stretch>
            <a:fillRect/>
          </a:stretch>
        </p:blipFill>
        <p:spPr>
          <a:xfrm>
            <a:off x="820994" y="1769811"/>
            <a:ext cx="3312856" cy="1725128"/>
          </a:xfrm>
          <a:prstGeom prst="rect">
            <a:avLst/>
          </a:prstGeom>
        </p:spPr>
      </p:pic>
      <p:pic>
        <p:nvPicPr>
          <p:cNvPr id="5" name="Picture 4">
            <a:extLst>
              <a:ext uri="{FF2B5EF4-FFF2-40B4-BE49-F238E27FC236}">
                <a16:creationId xmlns:a16="http://schemas.microsoft.com/office/drawing/2014/main" id="{5BE20090-4B87-4165-A3B3-8D638C943600}"/>
              </a:ext>
            </a:extLst>
          </p:cNvPr>
          <p:cNvPicPr>
            <a:picLocks noChangeAspect="1"/>
          </p:cNvPicPr>
          <p:nvPr/>
        </p:nvPicPr>
        <p:blipFill>
          <a:blip r:embed="rId6"/>
          <a:stretch>
            <a:fillRect/>
          </a:stretch>
        </p:blipFill>
        <p:spPr>
          <a:xfrm>
            <a:off x="4744064" y="1590403"/>
            <a:ext cx="3692014" cy="1950062"/>
          </a:xfrm>
          <a:prstGeom prst="rect">
            <a:avLst/>
          </a:prstGeom>
        </p:spPr>
      </p:pic>
      <p:pic>
        <p:nvPicPr>
          <p:cNvPr id="6" name="Picture 5">
            <a:extLst>
              <a:ext uri="{FF2B5EF4-FFF2-40B4-BE49-F238E27FC236}">
                <a16:creationId xmlns:a16="http://schemas.microsoft.com/office/drawing/2014/main" id="{13ACE7E4-C60C-4128-84A4-2658E2E2CD4B}"/>
              </a:ext>
            </a:extLst>
          </p:cNvPr>
          <p:cNvPicPr>
            <a:picLocks noChangeAspect="1"/>
          </p:cNvPicPr>
          <p:nvPr/>
        </p:nvPicPr>
        <p:blipFill>
          <a:blip r:embed="rId7"/>
          <a:stretch>
            <a:fillRect/>
          </a:stretch>
        </p:blipFill>
        <p:spPr>
          <a:xfrm>
            <a:off x="571074" y="4066440"/>
            <a:ext cx="3907426" cy="2019301"/>
          </a:xfrm>
          <a:prstGeom prst="rect">
            <a:avLst/>
          </a:prstGeom>
        </p:spPr>
      </p:pic>
      <p:pic>
        <p:nvPicPr>
          <p:cNvPr id="7" name="Picture 6">
            <a:extLst>
              <a:ext uri="{FF2B5EF4-FFF2-40B4-BE49-F238E27FC236}">
                <a16:creationId xmlns:a16="http://schemas.microsoft.com/office/drawing/2014/main" id="{B25EB32D-A055-4293-BF96-209BA24BFD93}"/>
              </a:ext>
            </a:extLst>
          </p:cNvPr>
          <p:cNvPicPr>
            <a:picLocks noChangeAspect="1"/>
          </p:cNvPicPr>
          <p:nvPr/>
        </p:nvPicPr>
        <p:blipFill>
          <a:blip r:embed="rId8"/>
          <a:stretch>
            <a:fillRect/>
          </a:stretch>
        </p:blipFill>
        <p:spPr>
          <a:xfrm>
            <a:off x="4478500" y="4063933"/>
            <a:ext cx="2201807" cy="1885028"/>
          </a:xfrm>
          <a:prstGeom prst="rect">
            <a:avLst/>
          </a:prstGeom>
        </p:spPr>
      </p:pic>
    </p:spTree>
    <p:extLst>
      <p:ext uri="{BB962C8B-B14F-4D97-AF65-F5344CB8AC3E}">
        <p14:creationId xmlns:p14="http://schemas.microsoft.com/office/powerpoint/2010/main" val="335413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F12EA-D4BA-4E3A-BC87-FD7CD994D20B}"/>
              </a:ext>
            </a:extLst>
          </p:cNvPr>
          <p:cNvSpPr>
            <a:spLocks noGrp="1"/>
          </p:cNvSpPr>
          <p:nvPr>
            <p:ph type="title"/>
          </p:nvPr>
        </p:nvSpPr>
        <p:spPr>
          <a:prstGeom prst="rect">
            <a:avLst/>
          </a:prstGeom>
        </p:spPr>
        <p:txBody>
          <a:bodyPr wrap="square" anchor="t">
            <a:normAutofit/>
          </a:bodyPr>
          <a:lstStyle/>
          <a:p>
            <a:r>
              <a:rPr lang="en-US"/>
              <a:t>Committees</a:t>
            </a:r>
          </a:p>
        </p:txBody>
      </p:sp>
      <p:graphicFrame>
        <p:nvGraphicFramePr>
          <p:cNvPr id="5" name="Content Placeholder 2">
            <a:extLst>
              <a:ext uri="{FF2B5EF4-FFF2-40B4-BE49-F238E27FC236}">
                <a16:creationId xmlns:a16="http://schemas.microsoft.com/office/drawing/2014/main" id="{7B3B968D-B0C7-4ECF-94D4-749C32AF4D49}"/>
              </a:ext>
            </a:extLst>
          </p:cNvPr>
          <p:cNvGraphicFramePr>
            <a:graphicFrameLocks noGrp="1"/>
          </p:cNvGraphicFramePr>
          <p:nvPr>
            <p:ph idx="1"/>
            <p:extLst>
              <p:ext uri="{D42A27DB-BD31-4B8C-83A1-F6EECF244321}">
                <p14:modId xmlns:p14="http://schemas.microsoft.com/office/powerpoint/2010/main" val="1414284937"/>
              </p:ext>
            </p:extLst>
          </p:nvPr>
        </p:nvGraphicFramePr>
        <p:xfrm>
          <a:off x="3291004" y="1253331"/>
          <a:ext cx="5609993" cy="4716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605F2955-E5FE-41C6-A69B-D7477A988CF7}"/>
              </a:ext>
            </a:extLst>
          </p:cNvPr>
          <p:cNvSpPr/>
          <p:nvPr/>
        </p:nvSpPr>
        <p:spPr>
          <a:xfrm>
            <a:off x="0" y="5969655"/>
            <a:ext cx="1219200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a:ea typeface="+mn-ea"/>
                <a:cs typeface="+mn-cs"/>
                <a:hlinkClick r:id="rId8"/>
              </a:rPr>
              <a:t>dotnetfoundation.org/community/committees</a:t>
            </a:r>
            <a:r>
              <a:rPr kumimoji="0" lang="en-US" sz="2800" b="0" i="0" u="none" strike="noStrike" kern="1200" cap="none" spc="0" normalizeH="0" baseline="0" noProof="0" dirty="0">
                <a:ln>
                  <a:noFill/>
                </a:ln>
                <a:solidFill>
                  <a:srgbClr val="505050"/>
                </a:solidFill>
                <a:effectLst/>
                <a:uLnTx/>
                <a:uFillTx/>
                <a:latin typeface="Segoe UI"/>
                <a:ea typeface="+mn-ea"/>
                <a:cs typeface="+mn-cs"/>
              </a:rPr>
              <a:t> </a:t>
            </a:r>
          </a:p>
        </p:txBody>
      </p:sp>
      <p:pic>
        <p:nvPicPr>
          <p:cNvPr id="4" name="Picture 3" descr="A picture containing text, clipart&#10;&#10;Description automatically generated">
            <a:extLst>
              <a:ext uri="{FF2B5EF4-FFF2-40B4-BE49-F238E27FC236}">
                <a16:creationId xmlns:a16="http://schemas.microsoft.com/office/drawing/2014/main" id="{AF3DCEC7-CB7D-4025-BAD8-45AC26147D9F}"/>
              </a:ext>
            </a:extLst>
          </p:cNvPr>
          <p:cNvPicPr>
            <a:picLocks noChangeAspect="1"/>
          </p:cNvPicPr>
          <p:nvPr/>
        </p:nvPicPr>
        <p:blipFill>
          <a:blip r:embed="rId9"/>
          <a:stretch>
            <a:fillRect/>
          </a:stretch>
        </p:blipFill>
        <p:spPr>
          <a:xfrm>
            <a:off x="10758949" y="121862"/>
            <a:ext cx="1307246" cy="1217034"/>
          </a:xfrm>
          <a:prstGeom prst="rect">
            <a:avLst/>
          </a:prstGeom>
        </p:spPr>
      </p:pic>
    </p:spTree>
    <p:extLst>
      <p:ext uri="{BB962C8B-B14F-4D97-AF65-F5344CB8AC3E}">
        <p14:creationId xmlns:p14="http://schemas.microsoft.com/office/powerpoint/2010/main" val="3535821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E76692-9316-4C18-A343-72D47CDFAA75}"/>
              </a:ext>
            </a:extLst>
          </p:cNvPr>
          <p:cNvSpPr>
            <a:spLocks noGrp="1"/>
          </p:cNvSpPr>
          <p:nvPr>
            <p:ph type="title" idx="4294967295"/>
          </p:nvPr>
        </p:nvSpPr>
        <p:spPr>
          <a:xfrm>
            <a:off x="1371597" y="348865"/>
            <a:ext cx="10044023" cy="877729"/>
          </a:xfrm>
        </p:spPr>
        <p:txBody>
          <a:bodyPr vert="horz" lIns="91440" tIns="45720" rIns="91440" bIns="45720" rtlCol="0" anchor="ctr">
            <a:normAutofit/>
          </a:bodyPr>
          <a:lstStyle/>
          <a:p>
            <a:r>
              <a:rPr lang="en-US" sz="4000" kern="1200" dirty="0">
                <a:solidFill>
                  <a:srgbClr val="FFFFFF"/>
                </a:solidFill>
              </a:rPr>
              <a:t>Project services</a:t>
            </a:r>
          </a:p>
        </p:txBody>
      </p:sp>
      <p:pic>
        <p:nvPicPr>
          <p:cNvPr id="6" name="Picture 5">
            <a:extLst>
              <a:ext uri="{FF2B5EF4-FFF2-40B4-BE49-F238E27FC236}">
                <a16:creationId xmlns:a16="http://schemas.microsoft.com/office/drawing/2014/main" id="{8D0B4770-E981-4C4A-8F06-944DE30099BC}"/>
              </a:ext>
            </a:extLst>
          </p:cNvPr>
          <p:cNvPicPr>
            <a:picLocks noChangeAspect="1"/>
          </p:cNvPicPr>
          <p:nvPr/>
        </p:nvPicPr>
        <p:blipFill>
          <a:blip r:embed="rId3"/>
          <a:stretch>
            <a:fillRect/>
          </a:stretch>
        </p:blipFill>
        <p:spPr>
          <a:xfrm>
            <a:off x="10758949" y="121862"/>
            <a:ext cx="1307246" cy="1217034"/>
          </a:xfrm>
          <a:prstGeom prst="rect">
            <a:avLst/>
          </a:prstGeom>
        </p:spPr>
      </p:pic>
      <p:graphicFrame>
        <p:nvGraphicFramePr>
          <p:cNvPr id="5" name="Diagram 4">
            <a:extLst>
              <a:ext uri="{FF2B5EF4-FFF2-40B4-BE49-F238E27FC236}">
                <a16:creationId xmlns:a16="http://schemas.microsoft.com/office/drawing/2014/main" id="{7BBA8FA1-F9CD-4CD9-A3DE-B94BC425CD89}"/>
              </a:ext>
            </a:extLst>
          </p:cNvPr>
          <p:cNvGraphicFramePr/>
          <p:nvPr>
            <p:extLst>
              <p:ext uri="{D42A27DB-BD31-4B8C-83A1-F6EECF244321}">
                <p14:modId xmlns:p14="http://schemas.microsoft.com/office/powerpoint/2010/main" val="148614198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78978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15A6A6C-352F-4E21-A8ED-73661A03918F}"/>
              </a:ext>
            </a:extLst>
          </p:cNvPr>
          <p:cNvSpPr txBox="1"/>
          <p:nvPr/>
        </p:nvSpPr>
        <p:spPr>
          <a:xfrm>
            <a:off x="0" y="6189518"/>
            <a:ext cx="1219200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241685"/>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meetup.com/pro/dotnet</a:t>
            </a:r>
            <a:r>
              <a:rPr kumimoji="0" lang="en-US" sz="2400" b="0" i="0" u="none" strike="noStrike" kern="1200" cap="none" spc="0" normalizeH="0" baseline="0" noProof="0">
                <a:ln>
                  <a:noFill/>
                </a:ln>
                <a:solidFill>
                  <a:srgbClr val="241685"/>
                </a:solidFill>
                <a:effectLst/>
                <a:uLnTx/>
                <a:uFillTx/>
                <a:latin typeface="Segoe UI"/>
                <a:ea typeface="+mn-ea"/>
                <a:cs typeface="+mn-cs"/>
              </a:rPr>
              <a:t> </a:t>
            </a:r>
          </a:p>
        </p:txBody>
      </p:sp>
      <p:pic>
        <p:nvPicPr>
          <p:cNvPr id="3" name="Picture 2">
            <a:extLst>
              <a:ext uri="{FF2B5EF4-FFF2-40B4-BE49-F238E27FC236}">
                <a16:creationId xmlns:a16="http://schemas.microsoft.com/office/drawing/2014/main" id="{F9DF7C5D-2109-4DBF-AEDA-69F4830ED285}"/>
              </a:ext>
            </a:extLst>
          </p:cNvPr>
          <p:cNvPicPr>
            <a:picLocks noChangeAspect="1"/>
          </p:cNvPicPr>
          <p:nvPr/>
        </p:nvPicPr>
        <p:blipFill>
          <a:blip r:embed="rId4"/>
          <a:stretch>
            <a:fillRect/>
          </a:stretch>
        </p:blipFill>
        <p:spPr>
          <a:xfrm>
            <a:off x="6471717" y="1715097"/>
            <a:ext cx="5256441" cy="3077935"/>
          </a:xfrm>
          <a:prstGeom prst="rect">
            <a:avLst/>
          </a:prstGeom>
          <a:ln>
            <a:noFill/>
          </a:ln>
          <a:effectLst>
            <a:outerShdw blurRad="50800" dist="38100" dir="2700000" algn="tl" rotWithShape="0">
              <a:prstClr val="black">
                <a:alpha val="40000"/>
              </a:prstClr>
            </a:outerShdw>
          </a:effectLst>
        </p:spPr>
      </p:pic>
      <p:sp>
        <p:nvSpPr>
          <p:cNvPr id="11" name="Title 10">
            <a:extLst>
              <a:ext uri="{FF2B5EF4-FFF2-40B4-BE49-F238E27FC236}">
                <a16:creationId xmlns:a16="http://schemas.microsoft.com/office/drawing/2014/main" id="{A9FAC2CD-B187-406A-85F8-51F1548F9AA4}"/>
              </a:ext>
            </a:extLst>
          </p:cNvPr>
          <p:cNvSpPr>
            <a:spLocks noGrp="1"/>
          </p:cNvSpPr>
          <p:nvPr>
            <p:ph type="title"/>
          </p:nvPr>
        </p:nvSpPr>
        <p:spPr/>
        <p:txBody>
          <a:bodyPr>
            <a:normAutofit/>
          </a:bodyPr>
          <a:lstStyle/>
          <a:p>
            <a:r>
              <a:rPr lang="en-US" sz="4000" dirty="0"/>
              <a:t>.NET Foundation sponsored meetups</a:t>
            </a:r>
          </a:p>
        </p:txBody>
      </p:sp>
      <p:sp>
        <p:nvSpPr>
          <p:cNvPr id="12" name="TextBox 11">
            <a:extLst>
              <a:ext uri="{FF2B5EF4-FFF2-40B4-BE49-F238E27FC236}">
                <a16:creationId xmlns:a16="http://schemas.microsoft.com/office/drawing/2014/main" id="{71A20A19-1B18-4B19-97C3-C6A692997804}"/>
              </a:ext>
            </a:extLst>
          </p:cNvPr>
          <p:cNvSpPr txBox="1"/>
          <p:nvPr/>
        </p:nvSpPr>
        <p:spPr>
          <a:xfrm>
            <a:off x="4026740" y="5146038"/>
            <a:ext cx="1578827" cy="1037207"/>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Members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330K+</a:t>
            </a:r>
          </a:p>
        </p:txBody>
      </p:sp>
      <p:sp>
        <p:nvSpPr>
          <p:cNvPr id="13" name="TextBox 12">
            <a:extLst>
              <a:ext uri="{FF2B5EF4-FFF2-40B4-BE49-F238E27FC236}">
                <a16:creationId xmlns:a16="http://schemas.microsoft.com/office/drawing/2014/main" id="{37734CFE-1C1E-48DC-9843-F73AC08E0149}"/>
              </a:ext>
            </a:extLst>
          </p:cNvPr>
          <p:cNvSpPr txBox="1"/>
          <p:nvPr/>
        </p:nvSpPr>
        <p:spPr>
          <a:xfrm>
            <a:off x="5598943" y="5152311"/>
            <a:ext cx="1438710" cy="1037207"/>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Groups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380+</a:t>
            </a:r>
          </a:p>
        </p:txBody>
      </p:sp>
      <p:sp>
        <p:nvSpPr>
          <p:cNvPr id="14" name="TextBox 13">
            <a:extLst>
              <a:ext uri="{FF2B5EF4-FFF2-40B4-BE49-F238E27FC236}">
                <a16:creationId xmlns:a16="http://schemas.microsoft.com/office/drawing/2014/main" id="{955FB61E-413E-47B3-BAB3-4609D823AB14}"/>
              </a:ext>
            </a:extLst>
          </p:cNvPr>
          <p:cNvSpPr txBox="1"/>
          <p:nvPr/>
        </p:nvSpPr>
        <p:spPr>
          <a:xfrm>
            <a:off x="7037652" y="5146037"/>
            <a:ext cx="1223084" cy="1037207"/>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Countries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70+</a:t>
            </a:r>
          </a:p>
        </p:txBody>
      </p:sp>
      <p:graphicFrame>
        <p:nvGraphicFramePr>
          <p:cNvPr id="16" name="Chart 15">
            <a:extLst>
              <a:ext uri="{FF2B5EF4-FFF2-40B4-BE49-F238E27FC236}">
                <a16:creationId xmlns:a16="http://schemas.microsoft.com/office/drawing/2014/main" id="{9EFC3BFA-4812-4D39-9BE1-2E5812B9116A}"/>
              </a:ext>
            </a:extLst>
          </p:cNvPr>
          <p:cNvGraphicFramePr>
            <a:graphicFrameLocks/>
          </p:cNvGraphicFramePr>
          <p:nvPr/>
        </p:nvGraphicFramePr>
        <p:xfrm>
          <a:off x="534567" y="1715098"/>
          <a:ext cx="5318844" cy="3077934"/>
        </p:xfrm>
        <a:graphic>
          <a:graphicData uri="http://schemas.openxmlformats.org/drawingml/2006/chart">
            <c:chart xmlns:c="http://schemas.openxmlformats.org/drawingml/2006/chart" xmlns:r="http://schemas.openxmlformats.org/officeDocument/2006/relationships" r:id="rId5"/>
          </a:graphicData>
        </a:graphic>
      </p:graphicFrame>
      <p:pic>
        <p:nvPicPr>
          <p:cNvPr id="2" name="Picture 1" descr="A picture containing text, clipart&#10;&#10;Description automatically generated">
            <a:extLst>
              <a:ext uri="{FF2B5EF4-FFF2-40B4-BE49-F238E27FC236}">
                <a16:creationId xmlns:a16="http://schemas.microsoft.com/office/drawing/2014/main" id="{EE95D449-BF67-47BE-B6C8-3305D1411575}"/>
              </a:ext>
            </a:extLst>
          </p:cNvPr>
          <p:cNvPicPr>
            <a:picLocks noChangeAspect="1"/>
          </p:cNvPicPr>
          <p:nvPr/>
        </p:nvPicPr>
        <p:blipFill>
          <a:blip r:embed="rId6"/>
          <a:stretch>
            <a:fillRect/>
          </a:stretch>
        </p:blipFill>
        <p:spPr>
          <a:xfrm>
            <a:off x="10758949" y="121862"/>
            <a:ext cx="1307246" cy="1217034"/>
          </a:xfrm>
          <a:prstGeom prst="rect">
            <a:avLst/>
          </a:prstGeom>
        </p:spPr>
      </p:pic>
    </p:spTree>
    <p:extLst>
      <p:ext uri="{BB962C8B-B14F-4D97-AF65-F5344CB8AC3E}">
        <p14:creationId xmlns:p14="http://schemas.microsoft.com/office/powerpoint/2010/main" val="43349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EC97A-1DAF-4955-80A4-888C93BBC970}"/>
              </a:ext>
            </a:extLst>
          </p:cNvPr>
          <p:cNvSpPr>
            <a:spLocks noGrp="1"/>
          </p:cNvSpPr>
          <p:nvPr>
            <p:ph type="title"/>
          </p:nvPr>
        </p:nvSpPr>
        <p:spPr/>
        <p:txBody>
          <a:bodyPr/>
          <a:lstStyle/>
          <a:p>
            <a:r>
              <a:rPr lang="en-US" dirty="0"/>
              <a:t>Elections are here</a:t>
            </a:r>
          </a:p>
        </p:txBody>
      </p:sp>
      <p:pic>
        <p:nvPicPr>
          <p:cNvPr id="6" name="Picture 5" descr="A picture containing text, clipart&#10;&#10;Description automatically generated">
            <a:extLst>
              <a:ext uri="{FF2B5EF4-FFF2-40B4-BE49-F238E27FC236}">
                <a16:creationId xmlns:a16="http://schemas.microsoft.com/office/drawing/2014/main" id="{8390EAF7-FAC9-4BFB-A2E2-4D2F3D8198A4}"/>
              </a:ext>
            </a:extLst>
          </p:cNvPr>
          <p:cNvPicPr>
            <a:picLocks noChangeAspect="1"/>
          </p:cNvPicPr>
          <p:nvPr/>
        </p:nvPicPr>
        <p:blipFill>
          <a:blip r:embed="rId2"/>
          <a:stretch>
            <a:fillRect/>
          </a:stretch>
        </p:blipFill>
        <p:spPr>
          <a:xfrm>
            <a:off x="10758949" y="121862"/>
            <a:ext cx="1307246" cy="1217034"/>
          </a:xfrm>
          <a:prstGeom prst="rect">
            <a:avLst/>
          </a:prstGeom>
        </p:spPr>
      </p:pic>
      <p:sp>
        <p:nvSpPr>
          <p:cNvPr id="12" name="Content Placeholder 11">
            <a:extLst>
              <a:ext uri="{FF2B5EF4-FFF2-40B4-BE49-F238E27FC236}">
                <a16:creationId xmlns:a16="http://schemas.microsoft.com/office/drawing/2014/main" id="{FBC2BD4B-8D3F-4B53-969C-30B58790E21E}"/>
              </a:ext>
            </a:extLst>
          </p:cNvPr>
          <p:cNvSpPr>
            <a:spLocks noGrp="1"/>
          </p:cNvSpPr>
          <p:nvPr>
            <p:ph idx="1"/>
          </p:nvPr>
        </p:nvSpPr>
        <p:spPr/>
        <p:txBody>
          <a:bodyPr/>
          <a:lstStyle/>
          <a:p>
            <a:r>
              <a:rPr lang="en-US" dirty="0"/>
              <a:t>Any member can run for the board</a:t>
            </a:r>
          </a:p>
          <a:p>
            <a:r>
              <a:rPr lang="en-US" dirty="0"/>
              <a:t>Elections take place in August 4-18</a:t>
            </a:r>
          </a:p>
          <a:p>
            <a:r>
              <a:rPr lang="en-US" dirty="0">
                <a:hlinkClick r:id="rId3"/>
              </a:rPr>
              <a:t>dotnetfoundation.org/about/election</a:t>
            </a:r>
            <a:r>
              <a:rPr lang="en-US" dirty="0"/>
              <a:t> </a:t>
            </a:r>
          </a:p>
          <a:p>
            <a:endParaRPr lang="en-US" dirty="0"/>
          </a:p>
        </p:txBody>
      </p:sp>
      <p:pic>
        <p:nvPicPr>
          <p:cNvPr id="14" name="Picture 13" descr="Graphical user interface, text&#10;&#10;Description automatically generated">
            <a:extLst>
              <a:ext uri="{FF2B5EF4-FFF2-40B4-BE49-F238E27FC236}">
                <a16:creationId xmlns:a16="http://schemas.microsoft.com/office/drawing/2014/main" id="{69ECB1D7-034E-4C06-B385-AD3418E6758C}"/>
              </a:ext>
            </a:extLst>
          </p:cNvPr>
          <p:cNvPicPr>
            <a:picLocks noChangeAspect="1"/>
          </p:cNvPicPr>
          <p:nvPr/>
        </p:nvPicPr>
        <p:blipFill>
          <a:blip r:embed="rId4"/>
          <a:stretch>
            <a:fillRect/>
          </a:stretch>
        </p:blipFill>
        <p:spPr>
          <a:xfrm>
            <a:off x="0" y="3844996"/>
            <a:ext cx="12192000" cy="2683565"/>
          </a:xfrm>
          <a:prstGeom prst="rect">
            <a:avLst/>
          </a:prstGeom>
        </p:spPr>
      </p:pic>
    </p:spTree>
    <p:extLst>
      <p:ext uri="{BB962C8B-B14F-4D97-AF65-F5344CB8AC3E}">
        <p14:creationId xmlns:p14="http://schemas.microsoft.com/office/powerpoint/2010/main" val="1350832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4993743-B10A-433C-9996-3035D2C3A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45">
            <a:extLst>
              <a:ext uri="{FF2B5EF4-FFF2-40B4-BE49-F238E27FC236}">
                <a16:creationId xmlns:a16="http://schemas.microsoft.com/office/drawing/2014/main" id="{BB3B8946-A0AA-42D4-8A24-639DC6E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46">
            <a:extLst>
              <a:ext uri="{FF2B5EF4-FFF2-40B4-BE49-F238E27FC236}">
                <a16:creationId xmlns:a16="http://schemas.microsoft.com/office/drawing/2014/main" id="{AB1038E6-06EF-4DCB-B52E-D3825C50F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47">
            <a:extLst>
              <a:ext uri="{FF2B5EF4-FFF2-40B4-BE49-F238E27FC236}">
                <a16:creationId xmlns:a16="http://schemas.microsoft.com/office/drawing/2014/main" id="{5C7EF35C-8B7D-4026-8F09-8B2B2250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8538"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40">
            <a:extLst>
              <a:ext uri="{FF2B5EF4-FFF2-40B4-BE49-F238E27FC236}">
                <a16:creationId xmlns:a16="http://schemas.microsoft.com/office/drawing/2014/main" id="{14280C55-570C-4284-9850-B2BA33DB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7033095"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964760" y="804328"/>
            <a:ext cx="6091312" cy="1205821"/>
          </a:xfrm>
        </p:spPr>
        <p:txBody>
          <a:bodyPr>
            <a:normAutofit/>
          </a:bodyPr>
          <a:lstStyle/>
          <a:p>
            <a:r>
              <a:rPr lang="en-US" sz="4000">
                <a:solidFill>
                  <a:srgbClr val="FEFFFF"/>
                </a:solidFill>
              </a:rPr>
              <a:t>.NET Foundation Academy</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a:xfrm>
            <a:off x="1282189" y="2494450"/>
            <a:ext cx="5995888" cy="3563159"/>
          </a:xfrm>
        </p:spPr>
        <p:txBody>
          <a:bodyPr>
            <a:normAutofit/>
          </a:bodyPr>
          <a:lstStyle/>
          <a:p>
            <a:r>
              <a:rPr lang="en-US" sz="2400" b="0" i="0" dirty="0">
                <a:effectLst/>
              </a:rPr>
              <a:t>Education committee is developing a program for higher education computer science students to learn about software development with .NET</a:t>
            </a:r>
            <a:r>
              <a:rPr lang="en-US" sz="2400" dirty="0"/>
              <a:t> </a:t>
            </a:r>
          </a:p>
          <a:p>
            <a:r>
              <a:rPr lang="en-US" sz="2400" dirty="0"/>
              <a:t>Looking at partnership opportunities with F# Software Foundation</a:t>
            </a:r>
          </a:p>
          <a:p>
            <a:r>
              <a:rPr lang="en-US" sz="2400" dirty="0"/>
              <a:t>Get involved: </a:t>
            </a:r>
            <a:br>
              <a:rPr lang="en-US" sz="2400" dirty="0"/>
            </a:br>
            <a:endParaRPr lang="en-US" sz="2400" dirty="0"/>
          </a:p>
        </p:txBody>
      </p:sp>
      <p:pic>
        <p:nvPicPr>
          <p:cNvPr id="6" name="Content Placeholder 7">
            <a:extLst>
              <a:ext uri="{FF2B5EF4-FFF2-40B4-BE49-F238E27FC236}">
                <a16:creationId xmlns:a16="http://schemas.microsoft.com/office/drawing/2014/main" id="{4384F565-B89D-4937-B501-24EFAA135B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4464" y="2378076"/>
            <a:ext cx="4206605" cy="1529674"/>
          </a:xfrm>
          <a:prstGeom prst="rect">
            <a:avLst/>
          </a:prstGeom>
        </p:spPr>
      </p:pic>
      <p:pic>
        <p:nvPicPr>
          <p:cNvPr id="4" name="Graphic 3">
            <a:extLst>
              <a:ext uri="{FF2B5EF4-FFF2-40B4-BE49-F238E27FC236}">
                <a16:creationId xmlns:a16="http://schemas.microsoft.com/office/drawing/2014/main" id="{5B766AB3-5F60-421E-A164-08095630EA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08426" y="4308143"/>
            <a:ext cx="1558682" cy="1558682"/>
          </a:xfrm>
          <a:prstGeom prst="rect">
            <a:avLst/>
          </a:prstGeom>
        </p:spPr>
      </p:pic>
      <p:sp>
        <p:nvSpPr>
          <p:cNvPr id="21" name="TextBox 20">
            <a:extLst>
              <a:ext uri="{FF2B5EF4-FFF2-40B4-BE49-F238E27FC236}">
                <a16:creationId xmlns:a16="http://schemas.microsoft.com/office/drawing/2014/main" id="{895513FA-E336-4131-AB87-6D8FF3D576F8}"/>
              </a:ext>
            </a:extLst>
          </p:cNvPr>
          <p:cNvSpPr txBox="1"/>
          <p:nvPr/>
        </p:nvSpPr>
        <p:spPr>
          <a:xfrm>
            <a:off x="1488464" y="5154953"/>
            <a:ext cx="7001112" cy="461665"/>
          </a:xfrm>
          <a:prstGeom prst="rect">
            <a:avLst/>
          </a:prstGeom>
          <a:noFill/>
        </p:spPr>
        <p:txBody>
          <a:bodyPr wrap="squar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hlinkClick r:id="rId7"/>
              </a:rPr>
              <a:t>github.com/dotnet-foundation/</a:t>
            </a:r>
            <a:r>
              <a:rPr lang="en-US" sz="2400" dirty="0" err="1">
                <a:latin typeface="Open Sans" panose="020B0606030504020204" pitchFamily="34" charset="0"/>
                <a:ea typeface="Open Sans" panose="020B0606030504020204" pitchFamily="34" charset="0"/>
                <a:cs typeface="Open Sans" panose="020B0606030504020204" pitchFamily="34" charset="0"/>
                <a:hlinkClick r:id="rId7"/>
              </a:rPr>
              <a:t>wg</a:t>
            </a:r>
            <a:r>
              <a:rPr lang="en-US" sz="2400" dirty="0">
                <a:latin typeface="Open Sans" panose="020B0606030504020204" pitchFamily="34" charset="0"/>
                <a:ea typeface="Open Sans" panose="020B0606030504020204" pitchFamily="34" charset="0"/>
                <a:cs typeface="Open Sans" panose="020B0606030504020204" pitchFamily="34" charset="0"/>
                <a:hlinkClick r:id="rId7"/>
              </a:rPr>
              <a:t>-education</a:t>
            </a:r>
            <a:r>
              <a:rPr lang="en-US" sz="2400" dirty="0">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1108877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F614217-EA03-4DFC-82C7-EE6F5C15939E}"/>
              </a:ext>
            </a:extLst>
          </p:cNvPr>
          <p:cNvGraphicFramePr/>
          <p:nvPr/>
        </p:nvGraphicFramePr>
        <p:xfrm>
          <a:off x="251013" y="1473797"/>
          <a:ext cx="10786333" cy="50946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6437A93C-5E25-4A6E-A7FE-F9240A08FE57}"/>
              </a:ext>
            </a:extLst>
          </p:cNvPr>
          <p:cNvSpPr>
            <a:spLocks noGrp="1"/>
          </p:cNvSpPr>
          <p:nvPr>
            <p:ph type="title"/>
          </p:nvPr>
        </p:nvSpPr>
        <p:spPr/>
        <p:txBody>
          <a:bodyPr/>
          <a:lstStyle/>
          <a:p>
            <a:r>
              <a:rPr lang="en-US"/>
              <a:t>How to get involved</a:t>
            </a:r>
          </a:p>
        </p:txBody>
      </p:sp>
      <p:pic>
        <p:nvPicPr>
          <p:cNvPr id="7" name="Graphic 6" descr="Meeting">
            <a:extLst>
              <a:ext uri="{FF2B5EF4-FFF2-40B4-BE49-F238E27FC236}">
                <a16:creationId xmlns:a16="http://schemas.microsoft.com/office/drawing/2014/main" id="{25A9A5DD-59A5-425E-B69C-94DF1AAD10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930" y="1754407"/>
            <a:ext cx="482302" cy="482302"/>
          </a:xfrm>
          <a:prstGeom prst="rect">
            <a:avLst/>
          </a:prstGeom>
        </p:spPr>
      </p:pic>
      <p:pic>
        <p:nvPicPr>
          <p:cNvPr id="8" name="Graphic 7" descr="Target Audience">
            <a:extLst>
              <a:ext uri="{FF2B5EF4-FFF2-40B4-BE49-F238E27FC236}">
                <a16:creationId xmlns:a16="http://schemas.microsoft.com/office/drawing/2014/main" id="{2274C201-5741-49FE-866D-90CECF7FAD5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53442" y="2594827"/>
            <a:ext cx="482302" cy="482302"/>
          </a:xfrm>
          <a:prstGeom prst="rect">
            <a:avLst/>
          </a:prstGeom>
        </p:spPr>
      </p:pic>
      <p:pic>
        <p:nvPicPr>
          <p:cNvPr id="9" name="Graphic 8" descr="Group brainstorm">
            <a:extLst>
              <a:ext uri="{FF2B5EF4-FFF2-40B4-BE49-F238E27FC236}">
                <a16:creationId xmlns:a16="http://schemas.microsoft.com/office/drawing/2014/main" id="{554F7E8C-F57C-4ED3-A7E5-D22FF0300FC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66579" y="3361750"/>
            <a:ext cx="482302" cy="482302"/>
          </a:xfrm>
          <a:prstGeom prst="rect">
            <a:avLst/>
          </a:prstGeom>
        </p:spPr>
      </p:pic>
      <p:pic>
        <p:nvPicPr>
          <p:cNvPr id="10" name="Graphic 9" descr="Newspaper">
            <a:extLst>
              <a:ext uri="{FF2B5EF4-FFF2-40B4-BE49-F238E27FC236}">
                <a16:creationId xmlns:a16="http://schemas.microsoft.com/office/drawing/2014/main" id="{B579196B-04BB-48F7-98A1-9B812DE531D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72633" y="4201771"/>
            <a:ext cx="482302" cy="482302"/>
          </a:xfrm>
          <a:prstGeom prst="rect">
            <a:avLst/>
          </a:prstGeom>
        </p:spPr>
      </p:pic>
      <p:pic>
        <p:nvPicPr>
          <p:cNvPr id="12" name="Graphic 11" descr="Lightbulb and gear">
            <a:extLst>
              <a:ext uri="{FF2B5EF4-FFF2-40B4-BE49-F238E27FC236}">
                <a16:creationId xmlns:a16="http://schemas.microsoft.com/office/drawing/2014/main" id="{8DFD4010-2A7F-4263-825A-9652CAA6857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424930" y="5795241"/>
            <a:ext cx="482302" cy="482302"/>
          </a:xfrm>
          <a:prstGeom prst="rect">
            <a:avLst/>
          </a:prstGeom>
        </p:spPr>
      </p:pic>
      <p:pic>
        <p:nvPicPr>
          <p:cNvPr id="17" name="Picture 16" descr="A close up of a logo&#10;&#10;Description automatically generated">
            <a:extLst>
              <a:ext uri="{FF2B5EF4-FFF2-40B4-BE49-F238E27FC236}">
                <a16:creationId xmlns:a16="http://schemas.microsoft.com/office/drawing/2014/main" id="{EC9E47F3-6174-4209-A601-D8F042552062}"/>
              </a:ext>
            </a:extLst>
          </p:cNvPr>
          <p:cNvPicPr>
            <a:picLocks noChangeAspect="1"/>
          </p:cNvPicPr>
          <p:nvPr/>
        </p:nvPicPr>
        <p:blipFill>
          <a:blip r:embed="rId18">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928748" y="5014898"/>
            <a:ext cx="361726" cy="482302"/>
          </a:xfrm>
          <a:prstGeom prst="rect">
            <a:avLst/>
          </a:prstGeom>
        </p:spPr>
      </p:pic>
      <p:pic>
        <p:nvPicPr>
          <p:cNvPr id="11" name="Picture 10">
            <a:extLst>
              <a:ext uri="{FF2B5EF4-FFF2-40B4-BE49-F238E27FC236}">
                <a16:creationId xmlns:a16="http://schemas.microsoft.com/office/drawing/2014/main" id="{8D965313-1EB3-445A-9BE5-C26A9ADDADD2}"/>
              </a:ext>
            </a:extLst>
          </p:cNvPr>
          <p:cNvPicPr>
            <a:picLocks noChangeAspect="1"/>
          </p:cNvPicPr>
          <p:nvPr/>
        </p:nvPicPr>
        <p:blipFill>
          <a:blip r:embed="rId20"/>
          <a:stretch>
            <a:fillRect/>
          </a:stretch>
        </p:blipFill>
        <p:spPr>
          <a:xfrm>
            <a:off x="10758949" y="121862"/>
            <a:ext cx="1307246" cy="1217034"/>
          </a:xfrm>
          <a:prstGeom prst="rect">
            <a:avLst/>
          </a:prstGeom>
        </p:spPr>
      </p:pic>
    </p:spTree>
    <p:extLst>
      <p:ext uri="{BB962C8B-B14F-4D97-AF65-F5344CB8AC3E}">
        <p14:creationId xmlns:p14="http://schemas.microsoft.com/office/powerpoint/2010/main" val="26846826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1849" y="1709738"/>
            <a:ext cx="10637715" cy="2852737"/>
          </a:xfrm>
        </p:spPr>
        <p:txBody>
          <a:bodyPr/>
          <a:lstStyle/>
          <a:p>
            <a:r>
              <a:rPr lang="en-US" dirty="0"/>
              <a:t>F# Software Foundation &amp; .NET Foundation Q&amp;A</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Alan Ball, Board of Trustees – F# Software Foundation</a:t>
            </a:r>
          </a:p>
          <a:p>
            <a:r>
              <a:rPr lang="en-US" dirty="0"/>
              <a:t>Beth Massi, Board of Directors – .NET Foundation</a:t>
            </a:r>
          </a:p>
        </p:txBody>
      </p:sp>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8CF959-556A-BD45-ACCB-4DBCC2FB0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475D946F-517B-4BCB-BA1D-C5C4A6F77A38}"/>
              </a:ext>
            </a:extLst>
          </p:cNvPr>
          <p:cNvSpPr txBox="1"/>
          <p:nvPr/>
        </p:nvSpPr>
        <p:spPr>
          <a:xfrm>
            <a:off x="2546106" y="2105561"/>
            <a:ext cx="7099789" cy="2646878"/>
          </a:xfrm>
          <a:prstGeom prst="rect">
            <a:avLst/>
          </a:prstGeom>
          <a:noFill/>
        </p:spPr>
        <p:txBody>
          <a:bodyPr wrap="square" rtlCol="0">
            <a:spAutoFit/>
          </a:bodyPr>
          <a:lstStyle/>
          <a:p>
            <a:pPr algn="ctr"/>
            <a:r>
              <a:rPr lang="en-US" sz="16600" dirty="0">
                <a:latin typeface="Open Sans" panose="020B0606030504020204" pitchFamily="34" charset="0"/>
                <a:ea typeface="Open Sans" panose="020B0606030504020204" pitchFamily="34" charset="0"/>
                <a:cs typeface="Open Sans" panose="020B0606030504020204" pitchFamily="34" charset="0"/>
              </a:rPr>
              <a:t>Q&amp;A</a:t>
            </a:r>
          </a:p>
        </p:txBody>
      </p:sp>
      <p:sp>
        <p:nvSpPr>
          <p:cNvPr id="8" name="Text Placeholder 2">
            <a:extLst>
              <a:ext uri="{FF2B5EF4-FFF2-40B4-BE49-F238E27FC236}">
                <a16:creationId xmlns:a16="http://schemas.microsoft.com/office/drawing/2014/main" id="{5878BE86-97BD-40AA-ACAF-4FC5D5C96C78}"/>
              </a:ext>
            </a:extLst>
          </p:cNvPr>
          <p:cNvSpPr txBox="1">
            <a:spLocks/>
          </p:cNvSpPr>
          <p:nvPr/>
        </p:nvSpPr>
        <p:spPr>
          <a:xfrm>
            <a:off x="838200" y="1746961"/>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Ask your questions live on Twitter #dotNETConf</a:t>
            </a:r>
          </a:p>
        </p:txBody>
      </p:sp>
    </p:spTree>
    <p:extLst>
      <p:ext uri="{BB962C8B-B14F-4D97-AF65-F5344CB8AC3E}">
        <p14:creationId xmlns:p14="http://schemas.microsoft.com/office/powerpoint/2010/main" val="2191142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dirty="0"/>
              <a:t>Ask your questions live on Twitter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le 1">
            <a:extLst>
              <a:ext uri="{FF2B5EF4-FFF2-40B4-BE49-F238E27FC236}">
                <a16:creationId xmlns:a16="http://schemas.microsoft.com/office/drawing/2014/main" id="{F00CF65D-3A0F-4426-8DAE-88E2AEDCFF8B}"/>
              </a:ext>
            </a:extLst>
          </p:cNvPr>
          <p:cNvSpPr txBox="1">
            <a:spLocks/>
          </p:cNvSpPr>
          <p:nvPr/>
        </p:nvSpPr>
        <p:spPr>
          <a:xfrm>
            <a:off x="3825084" y="1084705"/>
            <a:ext cx="4541833" cy="458342"/>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.NET open source journey</a:t>
            </a:r>
          </a:p>
        </p:txBody>
      </p:sp>
      <p:grpSp>
        <p:nvGrpSpPr>
          <p:cNvPr id="2" name="Group 1">
            <a:extLst>
              <a:ext uri="{FF2B5EF4-FFF2-40B4-BE49-F238E27FC236}">
                <a16:creationId xmlns:a16="http://schemas.microsoft.com/office/drawing/2014/main" id="{AEDDE437-DADF-42B1-859D-8ABC752C2467}"/>
              </a:ext>
            </a:extLst>
          </p:cNvPr>
          <p:cNvGrpSpPr/>
          <p:nvPr/>
        </p:nvGrpSpPr>
        <p:grpSpPr>
          <a:xfrm>
            <a:off x="-276107" y="2117934"/>
            <a:ext cx="12088297" cy="3517040"/>
            <a:chOff x="-276107" y="2117934"/>
            <a:chExt cx="12088297" cy="3517040"/>
          </a:xfrm>
        </p:grpSpPr>
        <p:grpSp>
          <p:nvGrpSpPr>
            <p:cNvPr id="203" name="Group 202" descr="Timeline">
              <a:extLst>
                <a:ext uri="{FF2B5EF4-FFF2-40B4-BE49-F238E27FC236}">
                  <a16:creationId xmlns:a16="http://schemas.microsoft.com/office/drawing/2014/main" id="{667120D0-490A-47FE-9AC7-0CFD4F6EFC58}"/>
                </a:ext>
              </a:extLst>
            </p:cNvPr>
            <p:cNvGrpSpPr/>
            <p:nvPr/>
          </p:nvGrpSpPr>
          <p:grpSpPr>
            <a:xfrm>
              <a:off x="-276107" y="2117934"/>
              <a:ext cx="12088297" cy="3517040"/>
              <a:chOff x="-276107" y="1634972"/>
              <a:chExt cx="12088297" cy="3517040"/>
            </a:xfrm>
          </p:grpSpPr>
          <p:cxnSp>
            <p:nvCxnSpPr>
              <p:cNvPr id="53" name="Straight Arrow Connector 52">
                <a:extLst>
                  <a:ext uri="{FF2B5EF4-FFF2-40B4-BE49-F238E27FC236}">
                    <a16:creationId xmlns:a16="http://schemas.microsoft.com/office/drawing/2014/main" id="{6C8B736E-1D89-4937-818B-B40256F491D7}"/>
                  </a:ext>
                </a:extLst>
              </p:cNvPr>
              <p:cNvCxnSpPr>
                <a:cxnSpLocks/>
              </p:cNvCxnSpPr>
              <p:nvPr/>
            </p:nvCxnSpPr>
            <p:spPr>
              <a:xfrm flipV="1">
                <a:off x="16141" y="3473128"/>
                <a:ext cx="11614347" cy="1"/>
              </a:xfrm>
              <a:prstGeom prst="straightConnector1">
                <a:avLst/>
              </a:prstGeom>
              <a:noFill/>
              <a:ln w="12700" cap="flat" cmpd="sng" algn="ctr">
                <a:solidFill>
                  <a:schemeClr val="tx2"/>
                </a:solidFill>
                <a:prstDash val="solid"/>
                <a:round/>
                <a:headEnd type="none" w="med" len="med"/>
                <a:tailEnd type="arrow" w="lg" len="sm"/>
              </a:ln>
              <a:effectLst/>
            </p:spPr>
          </p:cxnSp>
          <p:pic>
            <p:nvPicPr>
              <p:cNvPr id="57" name="Picture 56">
                <a:extLst>
                  <a:ext uri="{FF2B5EF4-FFF2-40B4-BE49-F238E27FC236}">
                    <a16:creationId xmlns:a16="http://schemas.microsoft.com/office/drawing/2014/main" id="{F21BB650-E4AD-491B-B2C3-50762754F0B5}"/>
                  </a:ext>
                </a:extLst>
              </p:cNvPr>
              <p:cNvPicPr>
                <a:picLocks noChangeAspect="1"/>
              </p:cNvPicPr>
              <p:nvPr/>
            </p:nvPicPr>
            <p:blipFill>
              <a:blip r:embed="rId3"/>
              <a:stretch>
                <a:fillRect/>
              </a:stretch>
            </p:blipFill>
            <p:spPr>
              <a:xfrm>
                <a:off x="4802105" y="3075784"/>
                <a:ext cx="832395" cy="794689"/>
              </a:xfrm>
              <a:prstGeom prst="rect">
                <a:avLst/>
              </a:prstGeom>
            </p:spPr>
          </p:pic>
          <p:sp>
            <p:nvSpPr>
              <p:cNvPr id="64" name="TextBox 63">
                <a:extLst>
                  <a:ext uri="{FF2B5EF4-FFF2-40B4-BE49-F238E27FC236}">
                    <a16:creationId xmlns:a16="http://schemas.microsoft.com/office/drawing/2014/main" id="{2CBD98C9-44D1-4555-BC6B-719C79431CCA}"/>
                  </a:ext>
                </a:extLst>
              </p:cNvPr>
              <p:cNvSpPr txBox="1"/>
              <p:nvPr/>
            </p:nvSpPr>
            <p:spPr>
              <a:xfrm>
                <a:off x="-276107" y="4125576"/>
                <a:ext cx="1828800" cy="698804"/>
              </a:xfrm>
              <a:prstGeom prst="rect">
                <a:avLst/>
              </a:prstGeom>
              <a:noFill/>
              <a:ln>
                <a:noFill/>
              </a:ln>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2001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ECMA 335</a:t>
                </a:r>
              </a:p>
            </p:txBody>
          </p:sp>
          <p:cxnSp>
            <p:nvCxnSpPr>
              <p:cNvPr id="65" name="Straight Connector 64">
                <a:extLst>
                  <a:ext uri="{FF2B5EF4-FFF2-40B4-BE49-F238E27FC236}">
                    <a16:creationId xmlns:a16="http://schemas.microsoft.com/office/drawing/2014/main" id="{96FB3EBA-79EC-4146-AB39-C02A91EC1748}"/>
                  </a:ext>
                </a:extLst>
              </p:cNvPr>
              <p:cNvCxnSpPr>
                <a:cxnSpLocks/>
                <a:stCxn id="51" idx="4"/>
                <a:endCxn id="64" idx="0"/>
              </p:cNvCxnSpPr>
              <p:nvPr/>
            </p:nvCxnSpPr>
            <p:spPr>
              <a:xfrm>
                <a:off x="638293" y="3550689"/>
                <a:ext cx="0" cy="574887"/>
              </a:xfrm>
              <a:prstGeom prst="line">
                <a:avLst/>
              </a:prstGeom>
              <a:noFill/>
              <a:ln w="12700" cap="flat" cmpd="sng" algn="ctr">
                <a:solidFill>
                  <a:schemeClr val="tx2"/>
                </a:solidFill>
                <a:prstDash val="solid"/>
                <a:headEnd type="none"/>
                <a:tailEnd type="none"/>
              </a:ln>
              <a:effectLst/>
            </p:spPr>
          </p:cxnSp>
          <p:sp>
            <p:nvSpPr>
              <p:cNvPr id="66" name="TextBox 65">
                <a:extLst>
                  <a:ext uri="{FF2B5EF4-FFF2-40B4-BE49-F238E27FC236}">
                    <a16:creationId xmlns:a16="http://schemas.microsoft.com/office/drawing/2014/main" id="{9F8E95FE-32D1-4A17-BE4E-DD0C75120801}"/>
                  </a:ext>
                </a:extLst>
              </p:cNvPr>
              <p:cNvSpPr txBox="1"/>
              <p:nvPr/>
            </p:nvSpPr>
            <p:spPr>
              <a:xfrm>
                <a:off x="355129" y="1642597"/>
                <a:ext cx="1828800" cy="1031203"/>
              </a:xfrm>
              <a:prstGeom prst="rect">
                <a:avLst/>
              </a:prstGeom>
              <a:noFill/>
              <a:ln>
                <a:noFill/>
              </a:ln>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2002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NET 1.0 for</a:t>
                </a:r>
                <a:b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Windows released. Mono project begins</a:t>
                </a:r>
              </a:p>
            </p:txBody>
          </p:sp>
          <p:cxnSp>
            <p:nvCxnSpPr>
              <p:cNvPr id="67" name="Straight Connector 66">
                <a:extLst>
                  <a:ext uri="{FF2B5EF4-FFF2-40B4-BE49-F238E27FC236}">
                    <a16:creationId xmlns:a16="http://schemas.microsoft.com/office/drawing/2014/main" id="{6B1D526F-C182-4BCD-B008-3FB60632759A}"/>
                  </a:ext>
                </a:extLst>
              </p:cNvPr>
              <p:cNvCxnSpPr>
                <a:cxnSpLocks/>
                <a:stCxn id="55" idx="0"/>
                <a:endCxn id="66" idx="2"/>
              </p:cNvCxnSpPr>
              <p:nvPr/>
            </p:nvCxnSpPr>
            <p:spPr>
              <a:xfrm flipV="1">
                <a:off x="1269529" y="2673800"/>
                <a:ext cx="0" cy="721767"/>
              </a:xfrm>
              <a:prstGeom prst="line">
                <a:avLst/>
              </a:prstGeom>
              <a:noFill/>
              <a:ln w="12700" cap="flat" cmpd="sng" algn="ctr">
                <a:solidFill>
                  <a:schemeClr val="tx2"/>
                </a:solidFill>
                <a:prstDash val="solid"/>
                <a:headEnd type="none"/>
                <a:tailEnd type="none"/>
              </a:ln>
              <a:effectLst/>
            </p:spPr>
          </p:cxnSp>
          <p:grpSp>
            <p:nvGrpSpPr>
              <p:cNvPr id="68" name="Group 67">
                <a:extLst>
                  <a:ext uri="{FF2B5EF4-FFF2-40B4-BE49-F238E27FC236}">
                    <a16:creationId xmlns:a16="http://schemas.microsoft.com/office/drawing/2014/main" id="{445C1078-993C-4D3A-934B-014DE3A3FEC5}"/>
                  </a:ext>
                </a:extLst>
              </p:cNvPr>
              <p:cNvGrpSpPr/>
              <p:nvPr/>
            </p:nvGrpSpPr>
            <p:grpSpPr>
              <a:xfrm>
                <a:off x="6618251" y="3075364"/>
                <a:ext cx="795528" cy="795528"/>
                <a:chOff x="6269195" y="1881751"/>
                <a:chExt cx="629318" cy="617581"/>
              </a:xfrm>
              <a:solidFill>
                <a:srgbClr val="512BD4"/>
              </a:solidFill>
            </p:grpSpPr>
            <p:sp>
              <p:nvSpPr>
                <p:cNvPr id="69" name="Oval 68">
                  <a:extLst>
                    <a:ext uri="{FF2B5EF4-FFF2-40B4-BE49-F238E27FC236}">
                      <a16:creationId xmlns:a16="http://schemas.microsoft.com/office/drawing/2014/main" id="{39F4B5BC-9684-4027-8E4F-F39625354F7B}"/>
                    </a:ext>
                  </a:extLst>
                </p:cNvPr>
                <p:cNvSpPr/>
                <p:nvPr/>
              </p:nvSpPr>
              <p:spPr>
                <a:xfrm>
                  <a:off x="6269195" y="1881751"/>
                  <a:ext cx="629318" cy="617581"/>
                </a:xfrm>
                <a:prstGeom prst="ellipse">
                  <a:avLst/>
                </a:prstGeom>
                <a:solidFill>
                  <a:schemeClr val="tx2">
                    <a:lumMod val="75000"/>
                  </a:schemeClr>
                </a:solidFill>
                <a:ln w="17145" cap="flat" cmpd="sng" algn="ctr">
                  <a:noFill/>
                  <a:prstDash val="solid"/>
                </a:ln>
                <a:effectLst/>
              </p:spPr>
            </p:sp>
            <p:pic>
              <p:nvPicPr>
                <p:cNvPr id="70" name="Picture 69">
                  <a:extLst>
                    <a:ext uri="{FF2B5EF4-FFF2-40B4-BE49-F238E27FC236}">
                      <a16:creationId xmlns:a16="http://schemas.microsoft.com/office/drawing/2014/main" id="{3B718B5E-103B-4707-8784-A848E18D2FAB}"/>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r="-684"/>
                <a:stretch/>
              </p:blipFill>
              <p:spPr>
                <a:xfrm>
                  <a:off x="6451465" y="2033630"/>
                  <a:ext cx="264780" cy="313823"/>
                </a:xfrm>
                <a:prstGeom prst="rect">
                  <a:avLst/>
                </a:prstGeom>
                <a:noFill/>
              </p:spPr>
            </p:pic>
          </p:grpSp>
          <p:sp>
            <p:nvSpPr>
              <p:cNvPr id="71" name="TextBox 70">
                <a:extLst>
                  <a:ext uri="{FF2B5EF4-FFF2-40B4-BE49-F238E27FC236}">
                    <a16:creationId xmlns:a16="http://schemas.microsoft.com/office/drawing/2014/main" id="{C8C50542-CE80-4D0A-9F44-B2C836B29292}"/>
                  </a:ext>
                </a:extLst>
              </p:cNvPr>
              <p:cNvSpPr txBox="1"/>
              <p:nvPr/>
            </p:nvSpPr>
            <p:spPr>
              <a:xfrm>
                <a:off x="2239831" y="1637041"/>
                <a:ext cx="1828800" cy="868680"/>
              </a:xfrm>
              <a:prstGeom prst="rect">
                <a:avLst/>
              </a:prstGeom>
              <a:noFill/>
              <a:ln>
                <a:noFill/>
              </a:ln>
            </p:spPr>
            <p:txBody>
              <a:bodyPr wrap="square" lIns="91440" tIns="143331" rIns="89606" bIns="143331" rtlCol="0" anchor="t">
                <a:no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2008</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ASP.NET MVC</a:t>
                </a:r>
                <a:b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(web platform)</a:t>
                </a:r>
                <a:b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open source</a:t>
                </a:r>
              </a:p>
            </p:txBody>
          </p:sp>
          <p:cxnSp>
            <p:nvCxnSpPr>
              <p:cNvPr id="72" name="Straight Connector 71">
                <a:extLst>
                  <a:ext uri="{FF2B5EF4-FFF2-40B4-BE49-F238E27FC236}">
                    <a16:creationId xmlns:a16="http://schemas.microsoft.com/office/drawing/2014/main" id="{4B185094-5404-4927-A7BF-8CDD655BF1EE}"/>
                  </a:ext>
                </a:extLst>
              </p:cNvPr>
              <p:cNvCxnSpPr>
                <a:cxnSpLocks/>
                <a:stCxn id="56" idx="0"/>
              </p:cNvCxnSpPr>
              <p:nvPr/>
            </p:nvCxnSpPr>
            <p:spPr>
              <a:xfrm flipV="1">
                <a:off x="3143056" y="2916909"/>
                <a:ext cx="0" cy="478658"/>
              </a:xfrm>
              <a:prstGeom prst="line">
                <a:avLst/>
              </a:prstGeom>
              <a:noFill/>
              <a:ln w="12700" cap="flat" cmpd="sng" algn="ctr">
                <a:solidFill>
                  <a:schemeClr val="tx2"/>
                </a:solidFill>
                <a:prstDash val="solid"/>
                <a:headEnd type="none"/>
                <a:tailEnd type="none"/>
              </a:ln>
              <a:effectLst/>
            </p:spPr>
          </p:cxnSp>
          <p:sp>
            <p:nvSpPr>
              <p:cNvPr id="73" name="TextBox 72">
                <a:extLst>
                  <a:ext uri="{FF2B5EF4-FFF2-40B4-BE49-F238E27FC236}">
                    <a16:creationId xmlns:a16="http://schemas.microsoft.com/office/drawing/2014/main" id="{523BE1F2-5542-4FAB-978E-0EFD1F5EF985}"/>
                  </a:ext>
                </a:extLst>
              </p:cNvPr>
              <p:cNvSpPr txBox="1"/>
              <p:nvPr/>
            </p:nvSpPr>
            <p:spPr>
              <a:xfrm>
                <a:off x="4117666" y="1642677"/>
                <a:ext cx="2096238" cy="1108147"/>
              </a:xfrm>
              <a:prstGeom prst="rect">
                <a:avLst/>
              </a:prstGeom>
              <a:noFill/>
              <a:ln>
                <a:noFill/>
              </a:ln>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April 2014</a:t>
                </a:r>
              </a:p>
              <a:p>
                <a:pPr marL="0" marR="0" lvl="0" indent="0" algn="ctr" defTabSz="895601"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.NET Compiler Platform (“Roslyn”) open source</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.NET Foundation founded</a:t>
                </a:r>
                <a:endParaRPr kumimoji="0" lang="en-US" sz="1200" b="1"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74" name="Straight Connector 73">
                <a:extLst>
                  <a:ext uri="{FF2B5EF4-FFF2-40B4-BE49-F238E27FC236}">
                    <a16:creationId xmlns:a16="http://schemas.microsoft.com/office/drawing/2014/main" id="{E39B1293-2A9C-42C6-AFDA-D57E932B8EC3}"/>
                  </a:ext>
                </a:extLst>
              </p:cNvPr>
              <p:cNvCxnSpPr>
                <a:cxnSpLocks/>
              </p:cNvCxnSpPr>
              <p:nvPr/>
            </p:nvCxnSpPr>
            <p:spPr>
              <a:xfrm>
                <a:off x="5224914" y="2742552"/>
                <a:ext cx="1" cy="361679"/>
              </a:xfrm>
              <a:prstGeom prst="line">
                <a:avLst/>
              </a:prstGeom>
              <a:noFill/>
              <a:ln w="12700" cap="flat" cmpd="sng" algn="ctr">
                <a:solidFill>
                  <a:schemeClr val="tx2"/>
                </a:solidFill>
                <a:prstDash val="solid"/>
                <a:headEnd type="none"/>
                <a:tailEnd type="none"/>
              </a:ln>
              <a:effectLst/>
            </p:spPr>
          </p:cxnSp>
          <p:sp>
            <p:nvSpPr>
              <p:cNvPr id="75" name="TextBox 74">
                <a:extLst>
                  <a:ext uri="{FF2B5EF4-FFF2-40B4-BE49-F238E27FC236}">
                    <a16:creationId xmlns:a16="http://schemas.microsoft.com/office/drawing/2014/main" id="{1937883B-4EEF-42A0-818A-FDB1ECEE52C5}"/>
                  </a:ext>
                </a:extLst>
              </p:cNvPr>
              <p:cNvSpPr txBox="1"/>
              <p:nvPr/>
            </p:nvSpPr>
            <p:spPr>
              <a:xfrm>
                <a:off x="4991896" y="4120809"/>
                <a:ext cx="1828800" cy="1031203"/>
              </a:xfrm>
              <a:prstGeom prst="rect">
                <a:avLst/>
              </a:prstGeom>
              <a:noFill/>
              <a:ln>
                <a:noFill/>
              </a:ln>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November 2014</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.NET Core</a:t>
                </a:r>
                <a:b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(cross-platform)</a:t>
                </a:r>
                <a:b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project begins</a:t>
                </a:r>
              </a:p>
            </p:txBody>
          </p:sp>
          <p:cxnSp>
            <p:nvCxnSpPr>
              <p:cNvPr id="76" name="Straight Connector 75">
                <a:extLst>
                  <a:ext uri="{FF2B5EF4-FFF2-40B4-BE49-F238E27FC236}">
                    <a16:creationId xmlns:a16="http://schemas.microsoft.com/office/drawing/2014/main" id="{94E30492-1632-4AE2-8281-1E402779F0CF}"/>
                  </a:ext>
                </a:extLst>
              </p:cNvPr>
              <p:cNvCxnSpPr>
                <a:cxnSpLocks/>
                <a:stCxn id="75" idx="0"/>
                <a:endCxn id="59" idx="4"/>
              </p:cNvCxnSpPr>
              <p:nvPr/>
            </p:nvCxnSpPr>
            <p:spPr>
              <a:xfrm flipV="1">
                <a:off x="5906296" y="3550689"/>
                <a:ext cx="2471" cy="570120"/>
              </a:xfrm>
              <a:prstGeom prst="line">
                <a:avLst/>
              </a:prstGeom>
              <a:noFill/>
              <a:ln w="12700" cap="flat" cmpd="sng" algn="ctr">
                <a:solidFill>
                  <a:schemeClr val="tx2"/>
                </a:solidFill>
                <a:prstDash val="solid"/>
                <a:headEnd type="none"/>
                <a:tailEnd type="none"/>
              </a:ln>
              <a:effectLst/>
            </p:spPr>
          </p:cxnSp>
          <p:sp>
            <p:nvSpPr>
              <p:cNvPr id="77" name="TextBox 76">
                <a:extLst>
                  <a:ext uri="{FF2B5EF4-FFF2-40B4-BE49-F238E27FC236}">
                    <a16:creationId xmlns:a16="http://schemas.microsoft.com/office/drawing/2014/main" id="{A75849EA-3D2C-441F-9CF4-C9688F867C10}"/>
                  </a:ext>
                </a:extLst>
              </p:cNvPr>
              <p:cNvSpPr txBox="1"/>
              <p:nvPr/>
            </p:nvSpPr>
            <p:spPr>
              <a:xfrm>
                <a:off x="6127988" y="1637469"/>
                <a:ext cx="1779508" cy="865004"/>
              </a:xfrm>
              <a:prstGeom prst="rect">
                <a:avLst/>
              </a:prstGeom>
              <a:noFill/>
              <a:ln>
                <a:noFill/>
              </a:ln>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2016</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Mono project joins .NET Foundation</a:t>
                </a:r>
                <a:endParaRPr kumimoji="0" lang="en-US" sz="1200" b="1"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78" name="Straight Connector 77">
                <a:extLst>
                  <a:ext uri="{FF2B5EF4-FFF2-40B4-BE49-F238E27FC236}">
                    <a16:creationId xmlns:a16="http://schemas.microsoft.com/office/drawing/2014/main" id="{DA35878C-D870-4936-AFF7-51E565A21D96}"/>
                  </a:ext>
                </a:extLst>
              </p:cNvPr>
              <p:cNvCxnSpPr>
                <a:cxnSpLocks/>
                <a:stCxn id="69" idx="0"/>
                <a:endCxn id="77" idx="2"/>
              </p:cNvCxnSpPr>
              <p:nvPr/>
            </p:nvCxnSpPr>
            <p:spPr>
              <a:xfrm flipV="1">
                <a:off x="7016015" y="2502473"/>
                <a:ext cx="1727" cy="572891"/>
              </a:xfrm>
              <a:prstGeom prst="line">
                <a:avLst/>
              </a:prstGeom>
              <a:noFill/>
              <a:ln w="12700" cap="flat" cmpd="sng" algn="ctr">
                <a:solidFill>
                  <a:schemeClr val="tx2"/>
                </a:solidFill>
                <a:prstDash val="solid"/>
                <a:headEnd type="none"/>
                <a:tailEnd type="none"/>
              </a:ln>
              <a:effectLst/>
            </p:spPr>
          </p:cxnSp>
          <p:sp>
            <p:nvSpPr>
              <p:cNvPr id="79" name="TextBox 78">
                <a:extLst>
                  <a:ext uri="{FF2B5EF4-FFF2-40B4-BE49-F238E27FC236}">
                    <a16:creationId xmlns:a16="http://schemas.microsoft.com/office/drawing/2014/main" id="{7F324942-5F43-404B-AFA7-63F3F7A807F0}"/>
                  </a:ext>
                </a:extLst>
              </p:cNvPr>
              <p:cNvSpPr txBox="1"/>
              <p:nvPr/>
            </p:nvSpPr>
            <p:spPr>
              <a:xfrm>
                <a:off x="7208863" y="4125961"/>
                <a:ext cx="1828800" cy="731520"/>
              </a:xfrm>
              <a:prstGeom prst="rect">
                <a:avLst/>
              </a:prstGeom>
              <a:noFill/>
              <a:ln>
                <a:noFill/>
              </a:ln>
            </p:spPr>
            <p:txBody>
              <a:bodyPr wrap="square" lIns="91440" tIns="143331" rIns="89606" bIns="143331" rtlCol="0" anchor="t">
                <a:no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August 2017</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.NET Core 2.0</a:t>
                </a:r>
                <a:b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released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200" b="1"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80" name="Straight Connector 79">
                <a:extLst>
                  <a:ext uri="{FF2B5EF4-FFF2-40B4-BE49-F238E27FC236}">
                    <a16:creationId xmlns:a16="http://schemas.microsoft.com/office/drawing/2014/main" id="{504C2FE9-7526-4889-8644-3035064A2B01}"/>
                  </a:ext>
                </a:extLst>
              </p:cNvPr>
              <p:cNvCxnSpPr>
                <a:cxnSpLocks/>
                <a:stCxn id="79" idx="0"/>
              </p:cNvCxnSpPr>
              <p:nvPr/>
            </p:nvCxnSpPr>
            <p:spPr>
              <a:xfrm flipV="1">
                <a:off x="8123263" y="3541479"/>
                <a:ext cx="0" cy="584482"/>
              </a:xfrm>
              <a:prstGeom prst="line">
                <a:avLst/>
              </a:prstGeom>
              <a:noFill/>
              <a:ln w="12700" cap="flat" cmpd="sng" algn="ctr">
                <a:solidFill>
                  <a:schemeClr val="tx2"/>
                </a:solidFill>
                <a:prstDash val="solid"/>
                <a:headEnd type="none"/>
                <a:tailEnd type="none"/>
              </a:ln>
              <a:effectLst/>
            </p:spPr>
          </p:cxnSp>
          <p:cxnSp>
            <p:nvCxnSpPr>
              <p:cNvPr id="81" name="Straight Connector 80">
                <a:extLst>
                  <a:ext uri="{FF2B5EF4-FFF2-40B4-BE49-F238E27FC236}">
                    <a16:creationId xmlns:a16="http://schemas.microsoft.com/office/drawing/2014/main" id="{7DC64BAC-DDC7-49D5-880E-DDBE0B3803EC}"/>
                  </a:ext>
                </a:extLst>
              </p:cNvPr>
              <p:cNvCxnSpPr>
                <a:cxnSpLocks/>
                <a:stCxn id="82" idx="4"/>
                <a:endCxn id="84" idx="2"/>
              </p:cNvCxnSpPr>
              <p:nvPr/>
            </p:nvCxnSpPr>
            <p:spPr>
              <a:xfrm flipV="1">
                <a:off x="8969907" y="2743119"/>
                <a:ext cx="1013" cy="807570"/>
              </a:xfrm>
              <a:prstGeom prst="line">
                <a:avLst/>
              </a:prstGeom>
              <a:noFill/>
              <a:ln w="12700" cap="flat" cmpd="sng" algn="ctr">
                <a:solidFill>
                  <a:schemeClr val="tx2"/>
                </a:solidFill>
                <a:prstDash val="solid"/>
                <a:headEnd type="none"/>
                <a:tailEnd type="none"/>
              </a:ln>
              <a:effectLst/>
            </p:spPr>
          </p:cxnSp>
          <p:cxnSp>
            <p:nvCxnSpPr>
              <p:cNvPr id="83" name="Straight Connector 82">
                <a:extLst>
                  <a:ext uri="{FF2B5EF4-FFF2-40B4-BE49-F238E27FC236}">
                    <a16:creationId xmlns:a16="http://schemas.microsoft.com/office/drawing/2014/main" id="{2E59AD61-0D5B-4436-88F3-DE8188EAF6CB}"/>
                  </a:ext>
                </a:extLst>
              </p:cNvPr>
              <p:cNvCxnSpPr>
                <a:cxnSpLocks/>
              </p:cNvCxnSpPr>
              <p:nvPr/>
            </p:nvCxnSpPr>
            <p:spPr>
              <a:xfrm>
                <a:off x="10914125" y="2905348"/>
                <a:ext cx="0" cy="349225"/>
              </a:xfrm>
              <a:prstGeom prst="line">
                <a:avLst/>
              </a:prstGeom>
              <a:noFill/>
              <a:ln w="12700" cap="flat" cmpd="sng" algn="ctr">
                <a:solidFill>
                  <a:schemeClr val="tx2"/>
                </a:solidFill>
                <a:prstDash val="solid"/>
                <a:headEnd type="none"/>
                <a:tailEnd type="none"/>
              </a:ln>
              <a:effectLst/>
            </p:spPr>
          </p:cxnSp>
          <p:sp>
            <p:nvSpPr>
              <p:cNvPr id="84" name="TextBox 83">
                <a:extLst>
                  <a:ext uri="{FF2B5EF4-FFF2-40B4-BE49-F238E27FC236}">
                    <a16:creationId xmlns:a16="http://schemas.microsoft.com/office/drawing/2014/main" id="{9E9B12AD-197E-4A69-93D4-52AD3E2D8D29}"/>
                  </a:ext>
                </a:extLst>
              </p:cNvPr>
              <p:cNvSpPr txBox="1"/>
              <p:nvPr/>
            </p:nvSpPr>
            <p:spPr>
              <a:xfrm>
                <a:off x="8056520" y="1634972"/>
                <a:ext cx="1828800" cy="1108147"/>
              </a:xfrm>
              <a:prstGeom prst="rect">
                <a:avLst/>
              </a:prstGeom>
              <a:noFill/>
              <a:ln>
                <a:noFill/>
              </a:ln>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December 2018</a:t>
                </a:r>
              </a:p>
              <a:p>
                <a:pPr marL="0" marR="0" lvl="0" indent="0" algn="ctr" defTabSz="895601"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.NET Core 2.2 released</a:t>
                </a:r>
              </a:p>
              <a:p>
                <a:pPr marL="0" marR="0" lvl="0" indent="0" algn="ctr" defTabSz="895601" rtl="0" eaLnBrk="1" fontAlgn="auto" latinLnBrk="0" hangingPunct="1">
                  <a:lnSpc>
                    <a:spcPct val="90000"/>
                  </a:lnSpc>
                  <a:spcBef>
                    <a:spcPts val="0"/>
                  </a:spcBef>
                  <a:spcAft>
                    <a:spcPts val="600"/>
                  </a:spcAft>
                  <a:buClrTx/>
                  <a:buSzTx/>
                  <a:buFontTx/>
                  <a:buNone/>
                  <a:tabLst/>
                  <a:defRPr/>
                </a:pPr>
                <a:r>
                  <a:rPr kumimoji="0" lang="en-US" sz="1200" b="0" i="1"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WinForms and WPF open sourced</a:t>
                </a:r>
              </a:p>
            </p:txBody>
          </p:sp>
          <p:sp>
            <p:nvSpPr>
              <p:cNvPr id="85" name="TextBox 84">
                <a:extLst>
                  <a:ext uri="{FF2B5EF4-FFF2-40B4-BE49-F238E27FC236}">
                    <a16:creationId xmlns:a16="http://schemas.microsoft.com/office/drawing/2014/main" id="{C41F3F9B-9D23-4D22-88B7-1C004325E1F8}"/>
                  </a:ext>
                </a:extLst>
              </p:cNvPr>
              <p:cNvSpPr txBox="1"/>
              <p:nvPr/>
            </p:nvSpPr>
            <p:spPr>
              <a:xfrm>
                <a:off x="8903124" y="4090390"/>
                <a:ext cx="1828800" cy="868680"/>
              </a:xfrm>
              <a:prstGeom prst="rect">
                <a:avLst/>
              </a:prstGeom>
              <a:noFill/>
              <a:ln>
                <a:noFill/>
              </a:ln>
            </p:spPr>
            <p:txBody>
              <a:bodyPr wrap="square" lIns="91440" tIns="143331" rIns="89606" bIns="143331" rtlCol="0" anchor="t">
                <a:no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December 2019</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.NET Core 3.1 LTS released</a:t>
                </a:r>
                <a:endParaRPr kumimoji="0" lang="en-US" sz="1200" b="1" i="1"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88" name="Straight Connector 87">
                <a:extLst>
                  <a:ext uri="{FF2B5EF4-FFF2-40B4-BE49-F238E27FC236}">
                    <a16:creationId xmlns:a16="http://schemas.microsoft.com/office/drawing/2014/main" id="{BC311752-70C6-44A4-8484-CED621860A8C}"/>
                  </a:ext>
                </a:extLst>
              </p:cNvPr>
              <p:cNvCxnSpPr>
                <a:cxnSpLocks/>
                <a:stCxn id="87" idx="4"/>
                <a:endCxn id="89" idx="0"/>
              </p:cNvCxnSpPr>
              <p:nvPr/>
            </p:nvCxnSpPr>
            <p:spPr>
              <a:xfrm flipH="1">
                <a:off x="2220325" y="3550689"/>
                <a:ext cx="1354" cy="539701"/>
              </a:xfrm>
              <a:prstGeom prst="line">
                <a:avLst/>
              </a:prstGeom>
              <a:noFill/>
              <a:ln w="12700" cap="flat" cmpd="sng" algn="ctr">
                <a:solidFill>
                  <a:schemeClr val="tx2"/>
                </a:solidFill>
                <a:prstDash val="solid"/>
                <a:headEnd type="none"/>
                <a:tailEnd type="none"/>
              </a:ln>
              <a:effectLst/>
            </p:spPr>
          </p:cxnSp>
          <p:sp>
            <p:nvSpPr>
              <p:cNvPr id="89" name="TextBox 88">
                <a:extLst>
                  <a:ext uri="{FF2B5EF4-FFF2-40B4-BE49-F238E27FC236}">
                    <a16:creationId xmlns:a16="http://schemas.microsoft.com/office/drawing/2014/main" id="{6AB81AF7-D1DF-4459-B8BA-81A5EE3077EB}"/>
                  </a:ext>
                </a:extLst>
              </p:cNvPr>
              <p:cNvSpPr txBox="1"/>
              <p:nvPr/>
            </p:nvSpPr>
            <p:spPr>
              <a:xfrm>
                <a:off x="1305925" y="4090390"/>
                <a:ext cx="1828800" cy="1031203"/>
              </a:xfrm>
              <a:prstGeom prst="rect">
                <a:avLst/>
              </a:prstGeom>
              <a:noFill/>
              <a:ln>
                <a:noFill/>
              </a:ln>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2005</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F# language</a:t>
                </a:r>
                <a:b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released with</a:t>
                </a:r>
                <a:b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Apache 2.0 license</a:t>
                </a:r>
              </a:p>
            </p:txBody>
          </p:sp>
          <p:cxnSp>
            <p:nvCxnSpPr>
              <p:cNvPr id="91" name="Straight Connector 90">
                <a:extLst>
                  <a:ext uri="{FF2B5EF4-FFF2-40B4-BE49-F238E27FC236}">
                    <a16:creationId xmlns:a16="http://schemas.microsoft.com/office/drawing/2014/main" id="{261E373C-9B2B-47ED-8475-E765535FDE9B}"/>
                  </a:ext>
                </a:extLst>
              </p:cNvPr>
              <p:cNvCxnSpPr>
                <a:cxnSpLocks/>
                <a:stCxn id="85" idx="0"/>
                <a:endCxn id="90" idx="4"/>
              </p:cNvCxnSpPr>
              <p:nvPr/>
            </p:nvCxnSpPr>
            <p:spPr>
              <a:xfrm flipH="1" flipV="1">
                <a:off x="9816551" y="3550689"/>
                <a:ext cx="973" cy="539701"/>
              </a:xfrm>
              <a:prstGeom prst="line">
                <a:avLst/>
              </a:prstGeom>
              <a:noFill/>
              <a:ln w="12700" cap="flat" cmpd="sng" algn="ctr">
                <a:solidFill>
                  <a:schemeClr val="tx2"/>
                </a:solidFill>
                <a:prstDash val="solid"/>
                <a:headEnd type="none"/>
                <a:tailEnd type="none"/>
              </a:ln>
              <a:effectLst/>
            </p:spPr>
          </p:cxnSp>
          <p:sp>
            <p:nvSpPr>
              <p:cNvPr id="92" name="TextBox 91">
                <a:extLst>
                  <a:ext uri="{FF2B5EF4-FFF2-40B4-BE49-F238E27FC236}">
                    <a16:creationId xmlns:a16="http://schemas.microsoft.com/office/drawing/2014/main" id="{45DDA971-407E-4BC7-9D12-4050E362AD9C}"/>
                  </a:ext>
                </a:extLst>
              </p:cNvPr>
              <p:cNvSpPr txBox="1"/>
              <p:nvPr/>
            </p:nvSpPr>
            <p:spPr>
              <a:xfrm>
                <a:off x="9983390" y="1637469"/>
                <a:ext cx="1828800" cy="1197402"/>
              </a:xfrm>
              <a:prstGeom prst="rect">
                <a:avLst/>
              </a:prstGeom>
              <a:noFill/>
              <a:ln>
                <a:noFill/>
              </a:ln>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November 2020</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.NET 5.0 released.</a:t>
                </a:r>
                <a:b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Major releases </a:t>
                </a:r>
                <a:b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every November</a:t>
                </a:r>
                <a:b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 going forward</a:t>
                </a:r>
                <a:endParaRPr kumimoji="0" lang="en-US" sz="1200" b="1" i="1"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Oval 50">
                <a:extLst>
                  <a:ext uri="{FF2B5EF4-FFF2-40B4-BE49-F238E27FC236}">
                    <a16:creationId xmlns:a16="http://schemas.microsoft.com/office/drawing/2014/main" id="{CFA5C216-C6F4-42BD-A88C-8A45D5446594}"/>
                  </a:ext>
                </a:extLst>
              </p:cNvPr>
              <p:cNvSpPr/>
              <p:nvPr/>
            </p:nvSpPr>
            <p:spPr>
              <a:xfrm>
                <a:off x="560732" y="3395567"/>
                <a:ext cx="155122" cy="155122"/>
              </a:xfrm>
              <a:prstGeom prst="ellipse">
                <a:avLst/>
              </a:prstGeom>
              <a:solidFill>
                <a:schemeClr val="accent1"/>
              </a:solidFill>
              <a:ln w="17145" cap="flat" cmpd="sng" algn="ctr">
                <a:noFill/>
                <a:prstDash val="solid"/>
              </a:ln>
              <a:effectLst/>
            </p:spPr>
          </p:sp>
          <p:sp>
            <p:nvSpPr>
              <p:cNvPr id="55" name="Oval 54">
                <a:extLst>
                  <a:ext uri="{FF2B5EF4-FFF2-40B4-BE49-F238E27FC236}">
                    <a16:creationId xmlns:a16="http://schemas.microsoft.com/office/drawing/2014/main" id="{2090F029-8760-4F04-9635-0606673506E4}"/>
                  </a:ext>
                </a:extLst>
              </p:cNvPr>
              <p:cNvSpPr/>
              <p:nvPr/>
            </p:nvSpPr>
            <p:spPr>
              <a:xfrm>
                <a:off x="1191968" y="3395567"/>
                <a:ext cx="155122" cy="155122"/>
              </a:xfrm>
              <a:prstGeom prst="ellipse">
                <a:avLst/>
              </a:prstGeom>
              <a:solidFill>
                <a:schemeClr val="accent1"/>
              </a:solidFill>
              <a:ln w="17145" cap="flat" cmpd="sng" algn="ctr">
                <a:noFill/>
                <a:prstDash val="solid"/>
              </a:ln>
              <a:effectLst/>
            </p:spPr>
          </p:sp>
          <p:sp>
            <p:nvSpPr>
              <p:cNvPr id="56" name="Oval 55">
                <a:extLst>
                  <a:ext uri="{FF2B5EF4-FFF2-40B4-BE49-F238E27FC236}">
                    <a16:creationId xmlns:a16="http://schemas.microsoft.com/office/drawing/2014/main" id="{40105817-377D-4B25-810B-390EC55633B8}"/>
                  </a:ext>
                </a:extLst>
              </p:cNvPr>
              <p:cNvSpPr/>
              <p:nvPr/>
            </p:nvSpPr>
            <p:spPr>
              <a:xfrm>
                <a:off x="3065495" y="3395567"/>
                <a:ext cx="155122" cy="155122"/>
              </a:xfrm>
              <a:prstGeom prst="ellipse">
                <a:avLst/>
              </a:prstGeom>
              <a:solidFill>
                <a:schemeClr val="accent1"/>
              </a:solidFill>
              <a:ln w="17145" cap="flat" cmpd="sng" algn="ctr">
                <a:noFill/>
                <a:prstDash val="solid"/>
              </a:ln>
              <a:effectLst/>
            </p:spPr>
          </p:sp>
          <p:sp>
            <p:nvSpPr>
              <p:cNvPr id="59" name="Oval 58">
                <a:extLst>
                  <a:ext uri="{FF2B5EF4-FFF2-40B4-BE49-F238E27FC236}">
                    <a16:creationId xmlns:a16="http://schemas.microsoft.com/office/drawing/2014/main" id="{C9846B29-12B7-4566-8F1E-B14C95282046}"/>
                  </a:ext>
                </a:extLst>
              </p:cNvPr>
              <p:cNvSpPr/>
              <p:nvPr/>
            </p:nvSpPr>
            <p:spPr>
              <a:xfrm>
                <a:off x="5831206" y="3395567"/>
                <a:ext cx="155122" cy="155122"/>
              </a:xfrm>
              <a:prstGeom prst="ellipse">
                <a:avLst/>
              </a:prstGeom>
              <a:solidFill>
                <a:schemeClr val="accent1"/>
              </a:solidFill>
              <a:ln w="17145" cap="flat" cmpd="sng" algn="ctr">
                <a:noFill/>
                <a:prstDash val="solid"/>
              </a:ln>
              <a:effectLst/>
            </p:spPr>
          </p:sp>
          <p:sp>
            <p:nvSpPr>
              <p:cNvPr id="60" name="Oval 59">
                <a:extLst>
                  <a:ext uri="{FF2B5EF4-FFF2-40B4-BE49-F238E27FC236}">
                    <a16:creationId xmlns:a16="http://schemas.microsoft.com/office/drawing/2014/main" id="{6E52F15E-6AC2-433B-85EF-D428AC68E946}"/>
                  </a:ext>
                </a:extLst>
              </p:cNvPr>
              <p:cNvSpPr/>
              <p:nvPr/>
            </p:nvSpPr>
            <p:spPr>
              <a:xfrm>
                <a:off x="8045702" y="3395567"/>
                <a:ext cx="155122" cy="155122"/>
              </a:xfrm>
              <a:prstGeom prst="ellipse">
                <a:avLst/>
              </a:prstGeom>
              <a:solidFill>
                <a:schemeClr val="accent1"/>
              </a:solidFill>
              <a:ln w="17145" cap="flat" cmpd="sng" algn="ctr">
                <a:noFill/>
                <a:prstDash val="solid"/>
              </a:ln>
              <a:effectLst/>
            </p:spPr>
          </p:sp>
          <p:sp>
            <p:nvSpPr>
              <p:cNvPr id="82" name="Oval 81">
                <a:extLst>
                  <a:ext uri="{FF2B5EF4-FFF2-40B4-BE49-F238E27FC236}">
                    <a16:creationId xmlns:a16="http://schemas.microsoft.com/office/drawing/2014/main" id="{06F7DD26-C23C-4145-ADCC-AE4E1CEAC1A3}"/>
                  </a:ext>
                </a:extLst>
              </p:cNvPr>
              <p:cNvSpPr/>
              <p:nvPr/>
            </p:nvSpPr>
            <p:spPr>
              <a:xfrm>
                <a:off x="8892346" y="3395567"/>
                <a:ext cx="155122" cy="155122"/>
              </a:xfrm>
              <a:prstGeom prst="ellipse">
                <a:avLst/>
              </a:prstGeom>
              <a:solidFill>
                <a:schemeClr val="accent1"/>
              </a:solidFill>
              <a:ln w="17145" cap="flat" cmpd="sng" algn="ctr">
                <a:noFill/>
                <a:prstDash val="solid"/>
              </a:ln>
              <a:effectLst/>
            </p:spPr>
          </p:sp>
          <p:sp>
            <p:nvSpPr>
              <p:cNvPr id="87" name="Oval 86">
                <a:extLst>
                  <a:ext uri="{FF2B5EF4-FFF2-40B4-BE49-F238E27FC236}">
                    <a16:creationId xmlns:a16="http://schemas.microsoft.com/office/drawing/2014/main" id="{FE0AAA5E-644D-4C5B-9CE9-D61A1E9977B6}"/>
                  </a:ext>
                </a:extLst>
              </p:cNvPr>
              <p:cNvSpPr/>
              <p:nvPr/>
            </p:nvSpPr>
            <p:spPr>
              <a:xfrm>
                <a:off x="2144118" y="3395567"/>
                <a:ext cx="155122" cy="155122"/>
              </a:xfrm>
              <a:prstGeom prst="ellipse">
                <a:avLst/>
              </a:prstGeom>
              <a:solidFill>
                <a:schemeClr val="accent1"/>
              </a:solidFill>
              <a:ln w="17145" cap="flat" cmpd="sng" algn="ctr">
                <a:noFill/>
                <a:prstDash val="solid"/>
              </a:ln>
              <a:effectLst/>
            </p:spPr>
          </p:sp>
          <p:sp>
            <p:nvSpPr>
              <p:cNvPr id="90" name="Oval 89">
                <a:extLst>
                  <a:ext uri="{FF2B5EF4-FFF2-40B4-BE49-F238E27FC236}">
                    <a16:creationId xmlns:a16="http://schemas.microsoft.com/office/drawing/2014/main" id="{65D0B667-1A4C-42D7-828C-7D29115896DD}"/>
                  </a:ext>
                </a:extLst>
              </p:cNvPr>
              <p:cNvSpPr/>
              <p:nvPr/>
            </p:nvSpPr>
            <p:spPr>
              <a:xfrm>
                <a:off x="9738990" y="3395567"/>
                <a:ext cx="155122" cy="155122"/>
              </a:xfrm>
              <a:prstGeom prst="ellipse">
                <a:avLst/>
              </a:prstGeom>
              <a:solidFill>
                <a:schemeClr val="accent1"/>
              </a:solidFill>
              <a:ln w="17145" cap="flat" cmpd="sng" algn="ctr">
                <a:noFill/>
                <a:prstDash val="solid"/>
              </a:ln>
              <a:effectLst/>
            </p:spPr>
          </p:sp>
        </p:grpSp>
        <p:pic>
          <p:nvPicPr>
            <p:cNvPr id="1026" name="Picture 2" descr="A picture containing text, sign&#10;&#10;Description automatically generated">
              <a:extLst>
                <a:ext uri="{FF2B5EF4-FFF2-40B4-BE49-F238E27FC236}">
                  <a16:creationId xmlns:a16="http://schemas.microsoft.com/office/drawing/2014/main" id="{2A380361-B7D6-4D08-8323-62EC70C1E1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9884" y="3529277"/>
              <a:ext cx="873861" cy="873861"/>
            </a:xfrm>
            <a:prstGeom prst="rect">
              <a:avLst/>
            </a:prstGeom>
            <a:solidFill>
              <a:schemeClr val="bg1"/>
            </a:solidFill>
          </p:spPr>
        </p:pic>
        <p:pic>
          <p:nvPicPr>
            <p:cNvPr id="2050" name="Picture 2" descr="Icon&#10;&#10;Description automatically generated">
              <a:extLst>
                <a:ext uri="{FF2B5EF4-FFF2-40B4-BE49-F238E27FC236}">
                  <a16:creationId xmlns:a16="http://schemas.microsoft.com/office/drawing/2014/main" id="{02C08DE6-29E4-4C57-B3BD-E9DA754D09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8765" y="3591589"/>
              <a:ext cx="756714" cy="756714"/>
            </a:xfrm>
            <a:prstGeom prst="rect">
              <a:avLst/>
            </a:prstGeom>
            <a:noFill/>
          </p:spPr>
        </p:pic>
        <p:sp>
          <p:nvSpPr>
            <p:cNvPr id="25" name="TextBox 24">
              <a:extLst>
                <a:ext uri="{FF2B5EF4-FFF2-40B4-BE49-F238E27FC236}">
                  <a16:creationId xmlns:a16="http://schemas.microsoft.com/office/drawing/2014/main" id="{F648F60C-BFA1-4472-8B3C-8D19622AB0F3}"/>
                </a:ext>
              </a:extLst>
            </p:cNvPr>
            <p:cNvSpPr txBox="1"/>
            <p:nvPr/>
          </p:nvSpPr>
          <p:spPr>
            <a:xfrm>
              <a:off x="2989640" y="4577028"/>
              <a:ext cx="2096238" cy="865004"/>
            </a:xfrm>
            <a:prstGeom prst="rect">
              <a:avLst/>
            </a:prstGeom>
            <a:noFill/>
            <a:ln>
              <a:noFill/>
            </a:ln>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2012</a:t>
              </a:r>
            </a:p>
            <a:p>
              <a:pPr marL="0" marR="0" lvl="0" indent="0" algn="ctr" defTabSz="895601"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F# Software Foundation founded</a:t>
              </a:r>
              <a:endParaRPr kumimoji="0" lang="en-US" sz="1200" b="1" i="0" u="none" strike="noStrike" kern="1200" cap="none" spc="0" normalizeH="0" baseline="0" noProof="0" dirty="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28" name="Straight Connector 27">
              <a:extLst>
                <a:ext uri="{FF2B5EF4-FFF2-40B4-BE49-F238E27FC236}">
                  <a16:creationId xmlns:a16="http://schemas.microsoft.com/office/drawing/2014/main" id="{93DEC14A-0FD0-4680-B252-D3732FCCB5A6}"/>
                </a:ext>
              </a:extLst>
            </p:cNvPr>
            <p:cNvCxnSpPr>
              <a:cxnSpLocks/>
              <a:stCxn id="25" idx="0"/>
              <a:endCxn id="1026" idx="2"/>
            </p:cNvCxnSpPr>
            <p:nvPr/>
          </p:nvCxnSpPr>
          <p:spPr>
            <a:xfrm flipH="1" flipV="1">
              <a:off x="4036815" y="4403138"/>
              <a:ext cx="944" cy="173890"/>
            </a:xfrm>
            <a:prstGeom prst="line">
              <a:avLst/>
            </a:prstGeom>
            <a:noFill/>
            <a:ln w="12700" cap="flat" cmpd="sng" algn="ctr">
              <a:solidFill>
                <a:schemeClr val="tx2"/>
              </a:solidFill>
              <a:prstDash val="solid"/>
              <a:headEnd type="none"/>
              <a:tailEnd type="none"/>
            </a:ln>
            <a:effectLst/>
          </p:spPr>
        </p:cxnSp>
      </p:grpSp>
    </p:spTree>
    <p:extLst>
      <p:ext uri="{BB962C8B-B14F-4D97-AF65-F5344CB8AC3E}">
        <p14:creationId xmlns:p14="http://schemas.microsoft.com/office/powerpoint/2010/main" val="404496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42" presetClass="path" presetSubtype="0" decel="100000" fill="hold" grpId="1" nodeType="withEffect">
                                  <p:stCondLst>
                                    <p:cond delay="0"/>
                                  </p:stCondLst>
                                  <p:childTnLst>
                                    <p:animMotion origin="layout" path="M 0 4.81481E-6 L 0 0.03541 " pathEditMode="relative" rAng="0" ptsTypes="AA">
                                      <p:cBhvr>
                                        <p:cTn id="9" dur="500" spd="-100000" fill="hold"/>
                                        <p:tgtEl>
                                          <p:spTgt spid="9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4" grpId="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25DCB2-A727-48F7-894A-8CF40E2F0840}"/>
              </a:ext>
              <a:ext uri="{C183D7F6-B498-43B3-948B-1728B52AA6E4}">
                <adec:decorative xmlns:adec="http://schemas.microsoft.com/office/drawing/2017/decorative" val="1"/>
              </a:ext>
            </a:extLst>
          </p:cNvPr>
          <p:cNvSpPr/>
          <p:nvPr/>
        </p:nvSpPr>
        <p:spPr bwMode="auto">
          <a:xfrm>
            <a:off x="4040777" y="6217920"/>
            <a:ext cx="3918857" cy="405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AD7D460B-27FF-412A-96FD-CBAF1584D26D}"/>
              </a:ext>
            </a:extLst>
          </p:cNvPr>
          <p:cNvSpPr/>
          <p:nvPr/>
        </p:nvSpPr>
        <p:spPr>
          <a:xfrm>
            <a:off x="584200" y="5943157"/>
            <a:ext cx="8735164" cy="553998"/>
          </a:xfrm>
          <a:prstGeom prst="rect">
            <a:avLst/>
          </a:prstGeom>
        </p:spPr>
        <p:txBody>
          <a:bodyPr wrap="square" lIns="0" rIns="0">
            <a:spAutoFit/>
          </a:bodyPr>
          <a:lstStyle/>
          <a:p>
            <a:pPr lvl="0" indent="-287370" defTabSz="914225">
              <a:defRPr/>
            </a:pPr>
            <a:r>
              <a:rPr kumimoji="0" lang="en-US" sz="1000" b="0" i="0" u="none" strike="noStrike" kern="1200" cap="none" spc="0" normalizeH="0" baseline="0" noProof="0" dirty="0">
                <a:ln>
                  <a:noFill/>
                </a:ln>
                <a:solidFill>
                  <a:srgbClr val="000000">
                    <a:lumMod val="50000"/>
                    <a:lumOff val="50000"/>
                  </a:srgbClr>
                </a:solidFill>
                <a:effectLst/>
                <a:uLnTx/>
                <a:uFillTx/>
                <a:latin typeface="Segoe UI Semibold"/>
                <a:ea typeface="+mn-ea"/>
                <a:cs typeface="+mn-cs"/>
              </a:rPr>
              <a:t>Sources:</a:t>
            </a:r>
            <a:r>
              <a:rPr kumimoji="0" lang="en-US" sz="1000" b="0" i="0" u="sng" strike="noStrike" kern="0" cap="none" spc="0" normalizeH="0" baseline="0" noProof="0" dirty="0">
                <a:ln>
                  <a:noFill/>
                </a:ln>
                <a:solidFill>
                  <a:srgbClr val="000000">
                    <a:lumMod val="50000"/>
                    <a:lumOff val="50000"/>
                  </a:srgbClr>
                </a:solidFill>
                <a:effectLst/>
                <a:uLnTx/>
                <a:uFillTx/>
                <a:latin typeface="Segoe UI Semibold"/>
                <a:ea typeface="+mn-ea"/>
                <a:cs typeface="Segoe UI Semibold" panose="020B0702040204020203" pitchFamily="34" charset="0"/>
              </a:rPr>
              <a:t> </a:t>
            </a:r>
            <a:r>
              <a:rPr kumimoji="0" lang="en-US" sz="1000" b="0" i="0" u="none" strike="noStrike" kern="0" cap="none" spc="0" normalizeH="0" baseline="0" noProof="0" dirty="0">
                <a:ln>
                  <a:noFill/>
                </a:ln>
                <a:solidFill>
                  <a:srgbClr val="000000">
                    <a:lumMod val="50000"/>
                    <a:lumOff val="50000"/>
                  </a:srgbClr>
                </a:solidFill>
                <a:effectLst/>
                <a:uLnTx/>
                <a:uFillTx/>
                <a:latin typeface="Segoe UI"/>
                <a:ea typeface="+mn-ea"/>
                <a:cs typeface="Segoe UI Semibold" panose="020B0702040204020203" pitchFamily="34" charset="0"/>
                <a:hlinkClick r:id="rId3">
                  <a:extLst>
                    <a:ext uri="{A12FA001-AC4F-418D-AE19-62706E023703}">
                      <ahyp:hlinkClr xmlns:ahyp="http://schemas.microsoft.com/office/drawing/2018/hyperlinkcolor" val="tx"/>
                    </a:ext>
                  </a:extLst>
                </a:hlinkClick>
              </a:rPr>
              <a:t>insights.stackoverflow.com/survey/2019#most-loved-dreaded-and-wanted</a:t>
            </a:r>
            <a:r>
              <a:rPr kumimoji="0" lang="en-US" sz="1000" b="0" i="0" u="none" strike="noStrike" kern="0" cap="none" spc="0" normalizeH="0" baseline="0" noProof="0" dirty="0">
                <a:ln>
                  <a:noFill/>
                </a:ln>
                <a:solidFill>
                  <a:srgbClr val="000000">
                    <a:lumMod val="50000"/>
                    <a:lumOff val="50000"/>
                  </a:srgbClr>
                </a:solidFill>
                <a:effectLst/>
                <a:uLnTx/>
                <a:uFillTx/>
                <a:latin typeface="Segoe UI"/>
                <a:ea typeface="+mn-ea"/>
                <a:cs typeface="Segoe UI Semibold" panose="020B0702040204020203" pitchFamily="34" charset="0"/>
              </a:rPr>
              <a:t>  &amp; </a:t>
            </a:r>
            <a:r>
              <a:rPr kumimoji="0" lang="en-US" sz="1000" b="0" i="0" u="none" strike="noStrike" kern="0" cap="none" spc="0" normalizeH="0" baseline="0" noProof="0" dirty="0">
                <a:ln>
                  <a:noFill/>
                </a:ln>
                <a:solidFill>
                  <a:srgbClr val="000000">
                    <a:lumMod val="50000"/>
                    <a:lumOff val="50000"/>
                  </a:srgbClr>
                </a:solidFill>
                <a:effectLst/>
                <a:uLnTx/>
                <a:uFillTx/>
                <a:latin typeface="Segoe UI"/>
                <a:ea typeface="+mn-ea"/>
                <a:cs typeface="Segoe UI Semibold" panose="020B0702040204020203" pitchFamily="34" charset="0"/>
                <a:hlinkClick r:id="rId4">
                  <a:extLst>
                    <a:ext uri="{A12FA001-AC4F-418D-AE19-62706E023703}">
                      <ahyp:hlinkClr xmlns:ahyp="http://schemas.microsoft.com/office/drawing/2018/hyperlinkcolor" val="tx"/>
                    </a:ext>
                  </a:extLst>
                </a:hlinkClick>
              </a:rPr>
              <a:t>insights.stackoverflow.com/survey/2020#most-loved-dreaded-and-wanted</a:t>
            </a:r>
            <a:r>
              <a:rPr kumimoji="0" lang="en-US" sz="1000" b="0" i="0" u="none" strike="noStrike" kern="0" cap="none" spc="0" normalizeH="0" baseline="0" noProof="0" dirty="0">
                <a:ln>
                  <a:noFill/>
                </a:ln>
                <a:solidFill>
                  <a:srgbClr val="000000">
                    <a:lumMod val="50000"/>
                    <a:lumOff val="50000"/>
                  </a:srgbClr>
                </a:solidFill>
                <a:effectLst/>
                <a:uLnTx/>
                <a:uFillTx/>
                <a:latin typeface="Segoe UI"/>
                <a:ea typeface="+mn-ea"/>
                <a:cs typeface="Segoe UI Semibold" panose="020B0702040204020203" pitchFamily="34" charset="0"/>
              </a:rPr>
              <a:t> </a:t>
            </a:r>
            <a:r>
              <a:rPr lang="en-US" sz="1000" kern="0" dirty="0">
                <a:solidFill>
                  <a:srgbClr val="000000">
                    <a:lumMod val="50000"/>
                    <a:lumOff val="50000"/>
                  </a:srgbClr>
                </a:solidFill>
                <a:cs typeface="Segoe UI Semibold" panose="020B0702040204020203" pitchFamily="34" charset="0"/>
              </a:rPr>
              <a:t>&amp; </a:t>
            </a:r>
            <a:r>
              <a:rPr lang="en-US" sz="1000" kern="0" dirty="0">
                <a:solidFill>
                  <a:schemeClr val="bg1">
                    <a:lumMod val="50000"/>
                    <a:lumOff val="50000"/>
                  </a:schemeClr>
                </a:solidFill>
                <a:cs typeface="Segoe UI Semibold" panose="020B0702040204020203" pitchFamily="34" charset="0"/>
                <a:hlinkClick r:id="rId5">
                  <a:extLst>
                    <a:ext uri="{A12FA001-AC4F-418D-AE19-62706E023703}">
                      <ahyp:hlinkClr xmlns:ahyp="http://schemas.microsoft.com/office/drawing/2018/hyperlinkcolor" val="tx"/>
                    </a:ext>
                  </a:extLst>
                </a:hlinkClick>
              </a:rPr>
              <a:t>https://insights.stackoverflow.com/survey/2021#section-most-loved-dreaded-and-wanted-other-frameworks-and-libraries</a:t>
            </a:r>
            <a:r>
              <a:rPr lang="en-US" sz="1000" kern="0" dirty="0">
                <a:solidFill>
                  <a:schemeClr val="bg1">
                    <a:lumMod val="50000"/>
                    <a:lumOff val="50000"/>
                  </a:schemeClr>
                </a:solidFill>
                <a:cs typeface="Segoe UI Semibold" panose="020B0702040204020203" pitchFamily="34" charset="0"/>
              </a:rPr>
              <a:t> </a:t>
            </a:r>
            <a:endParaRPr kumimoji="0" lang="en-US" sz="1000" b="0" i="0" u="none" strike="noStrike" kern="0" cap="none" spc="0" normalizeH="0" baseline="0" noProof="0" dirty="0">
              <a:ln>
                <a:noFill/>
              </a:ln>
              <a:solidFill>
                <a:schemeClr val="bg1">
                  <a:lumMod val="50000"/>
                  <a:lumOff val="50000"/>
                </a:schemeClr>
              </a:solidFill>
              <a:effectLst/>
              <a:uLnTx/>
              <a:uFillTx/>
              <a:latin typeface="Segoe UI"/>
              <a:cs typeface="Segoe UI Semibold" panose="020B0702040204020203" pitchFamily="34" charset="0"/>
            </a:endParaRPr>
          </a:p>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50000"/>
                    <a:lumOff val="50000"/>
                  </a:srgbClr>
                </a:solidFill>
                <a:effectLst/>
                <a:uLnTx/>
                <a:uFillTx/>
                <a:latin typeface="Segoe UI"/>
                <a:ea typeface="+mn-ea"/>
                <a:cs typeface="Segoe UI Semibold" panose="020B0702040204020203" pitchFamily="34" charset="0"/>
                <a:hlinkClick r:id="rId6">
                  <a:extLst>
                    <a:ext uri="{A12FA001-AC4F-418D-AE19-62706E023703}">
                      <ahyp:hlinkClr xmlns:ahyp="http://schemas.microsoft.com/office/drawing/2018/hyperlinkcolor" val="tx"/>
                    </a:ext>
                  </a:extLst>
                </a:hlinkClick>
              </a:rPr>
              <a:t>github.com/</a:t>
            </a:r>
            <a:r>
              <a:rPr kumimoji="0" lang="en-US" sz="1000" b="0" i="0" u="none" strike="noStrike" kern="0" cap="none" spc="0" normalizeH="0" baseline="0" noProof="0" dirty="0" err="1">
                <a:ln>
                  <a:noFill/>
                </a:ln>
                <a:solidFill>
                  <a:srgbClr val="000000">
                    <a:lumMod val="50000"/>
                    <a:lumOff val="50000"/>
                  </a:srgbClr>
                </a:solidFill>
                <a:effectLst/>
                <a:uLnTx/>
                <a:uFillTx/>
                <a:latin typeface="Segoe UI"/>
                <a:ea typeface="+mn-ea"/>
                <a:cs typeface="Segoe UI Semibold" panose="020B0702040204020203" pitchFamily="34" charset="0"/>
                <a:hlinkClick r:id="rId6">
                  <a:extLst>
                    <a:ext uri="{A12FA001-AC4F-418D-AE19-62706E023703}">
                      <ahyp:hlinkClr xmlns:ahyp="http://schemas.microsoft.com/office/drawing/2018/hyperlinkcolor" val="tx"/>
                    </a:ext>
                  </a:extLst>
                </a:hlinkClick>
              </a:rPr>
              <a:t>cncf</a:t>
            </a:r>
            <a:r>
              <a:rPr kumimoji="0" lang="en-US" sz="1000" b="0" i="0" u="none" strike="noStrike" kern="0" cap="none" spc="0" normalizeH="0" baseline="0" noProof="0" dirty="0">
                <a:ln>
                  <a:noFill/>
                </a:ln>
                <a:solidFill>
                  <a:srgbClr val="000000">
                    <a:lumMod val="50000"/>
                    <a:lumOff val="50000"/>
                  </a:srgbClr>
                </a:solidFill>
                <a:effectLst/>
                <a:uLnTx/>
                <a:uFillTx/>
                <a:latin typeface="Segoe UI"/>
                <a:ea typeface="+mn-ea"/>
                <a:cs typeface="Segoe UI Semibold" panose="020B0702040204020203" pitchFamily="34" charset="0"/>
                <a:hlinkClick r:id="rId6">
                  <a:extLst>
                    <a:ext uri="{A12FA001-AC4F-418D-AE19-62706E023703}">
                      <ahyp:hlinkClr xmlns:ahyp="http://schemas.microsoft.com/office/drawing/2018/hyperlinkcolor" val="tx"/>
                    </a:ext>
                  </a:extLst>
                </a:hlinkClick>
              </a:rPr>
              <a:t>/velocity/</a:t>
            </a:r>
            <a:r>
              <a:rPr kumimoji="0" lang="en-US" sz="1000" b="0" i="0" u="none" strike="noStrike" kern="0" cap="none" spc="0" normalizeH="0" baseline="0" noProof="0" dirty="0">
                <a:ln>
                  <a:noFill/>
                </a:ln>
                <a:solidFill>
                  <a:srgbClr val="000000">
                    <a:lumMod val="50000"/>
                    <a:lumOff val="50000"/>
                  </a:srgbClr>
                </a:solidFill>
                <a:effectLst/>
                <a:uLnTx/>
                <a:uFillTx/>
                <a:latin typeface="Segoe UI"/>
                <a:ea typeface="+mn-ea"/>
                <a:cs typeface="Segoe UI Semibold" panose="020B0702040204020203" pitchFamily="34" charset="0"/>
              </a:rPr>
              <a:t>  </a:t>
            </a:r>
            <a:r>
              <a:rPr kumimoji="0" lang="en-US" sz="1000" b="0" i="0" u="none" strike="noStrike" kern="0" cap="none" spc="0" normalizeH="0" baseline="0" noProof="0" dirty="0">
                <a:ln>
                  <a:noFill/>
                </a:ln>
                <a:solidFill>
                  <a:srgbClr val="000000">
                    <a:lumMod val="50000"/>
                    <a:lumOff val="50000"/>
                  </a:srgbClr>
                </a:solidFill>
                <a:effectLst/>
                <a:uLnTx/>
                <a:uFillTx/>
                <a:latin typeface="Segoe UI"/>
                <a:ea typeface="+mn-ea"/>
                <a:cs typeface="Segoe UI Semibold" panose="020B0702040204020203" pitchFamily="34" charset="0"/>
                <a:hlinkClick r:id="rId7">
                  <a:extLst>
                    <a:ext uri="{A12FA001-AC4F-418D-AE19-62706E023703}">
                      <ahyp:hlinkClr xmlns:ahyp="http://schemas.microsoft.com/office/drawing/2018/hyperlinkcolor" val="tx"/>
                    </a:ext>
                  </a:extLst>
                </a:hlinkClick>
              </a:rPr>
              <a:t>octoverse.github.com/</a:t>
            </a:r>
            <a:r>
              <a:rPr kumimoji="0" lang="en-US" sz="1000" b="0" i="0" u="none" strike="noStrike" kern="0" cap="none" spc="0" normalizeH="0" baseline="0" noProof="0" dirty="0">
                <a:ln>
                  <a:noFill/>
                </a:ln>
                <a:solidFill>
                  <a:srgbClr val="000000">
                    <a:lumMod val="50000"/>
                    <a:lumOff val="50000"/>
                  </a:srgbClr>
                </a:solidFill>
                <a:effectLst/>
                <a:uLnTx/>
                <a:uFillTx/>
                <a:latin typeface="Segoe UI"/>
                <a:ea typeface="+mn-ea"/>
                <a:cs typeface="Segoe UI Semibold" panose="020B0702040204020203" pitchFamily="34" charset="0"/>
              </a:rPr>
              <a:t> </a:t>
            </a:r>
            <a:r>
              <a:rPr kumimoji="0" lang="en-US" sz="1000" b="0" i="0" u="none" strike="noStrike" kern="0" cap="none" spc="0" normalizeH="0" baseline="0" noProof="0" dirty="0">
                <a:ln>
                  <a:noFill/>
                </a:ln>
                <a:solidFill>
                  <a:srgbClr val="000000">
                    <a:lumMod val="50000"/>
                    <a:lumOff val="50000"/>
                  </a:srgbClr>
                </a:solidFill>
                <a:effectLst/>
                <a:uLnTx/>
                <a:uFillTx/>
                <a:latin typeface="Segoe UI"/>
                <a:ea typeface="+mn-ea"/>
                <a:cs typeface="Segoe UI Semibold" panose="020B0702040204020203" pitchFamily="34" charset="0"/>
                <a:hlinkClick r:id="rId8">
                  <a:extLst>
                    <a:ext uri="{A12FA001-AC4F-418D-AE19-62706E023703}">
                      <ahyp:hlinkClr xmlns:ahyp="http://schemas.microsoft.com/office/drawing/2018/hyperlinkcolor" val="tx"/>
                    </a:ext>
                  </a:extLst>
                </a:hlinkClick>
              </a:rPr>
              <a:t>https://www.techempower.com/benchmarks/#section=data-r20&amp;hw=ph&amp;test=plaintext</a:t>
            </a:r>
            <a:r>
              <a:rPr kumimoji="0" lang="en-US" sz="1000" b="0" i="0" u="none" strike="noStrike" kern="0" cap="none" spc="0" normalizeH="0" baseline="0" noProof="0" dirty="0">
                <a:ln>
                  <a:noFill/>
                </a:ln>
                <a:solidFill>
                  <a:srgbClr val="000000">
                    <a:lumMod val="50000"/>
                    <a:lumOff val="50000"/>
                  </a:srgbClr>
                </a:solidFill>
                <a:effectLst/>
                <a:uLnTx/>
                <a:uFillTx/>
                <a:latin typeface="Segoe UI"/>
                <a:ea typeface="+mn-ea"/>
                <a:cs typeface="Segoe UI Semibold" panose="020B0702040204020203" pitchFamily="34" charset="0"/>
              </a:rPr>
              <a:t> </a:t>
            </a:r>
            <a:r>
              <a:rPr kumimoji="0" lang="en-US" sz="1000" b="0" i="0" u="none" strike="noStrike" kern="0" cap="none" spc="0" normalizeH="0" baseline="0" noProof="0" dirty="0">
                <a:ln>
                  <a:noFill/>
                </a:ln>
                <a:solidFill>
                  <a:srgbClr val="808080"/>
                </a:solidFill>
                <a:effectLst/>
                <a:uLnTx/>
                <a:uFillTx/>
                <a:latin typeface="Segoe UI"/>
                <a:ea typeface="+mn-ea"/>
                <a:cs typeface="Segoe UI Semibold" panose="020B0702040204020203" pitchFamily="34" charset="0"/>
              </a:rPr>
              <a:t> </a:t>
            </a:r>
          </a:p>
        </p:txBody>
      </p:sp>
      <p:sp>
        <p:nvSpPr>
          <p:cNvPr id="41" name="Rectangle 40">
            <a:extLst>
              <a:ext uri="{FF2B5EF4-FFF2-40B4-BE49-F238E27FC236}">
                <a16:creationId xmlns:a16="http://schemas.microsoft.com/office/drawing/2014/main" id="{FE3E5C0B-5854-401F-8F7D-2864EB7BFB4C}"/>
              </a:ext>
            </a:extLst>
          </p:cNvPr>
          <p:cNvSpPr/>
          <p:nvPr/>
        </p:nvSpPr>
        <p:spPr bwMode="auto">
          <a:xfrm>
            <a:off x="8394706" y="2595187"/>
            <a:ext cx="2559044" cy="5816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Segoe UI Semibold"/>
                <a:ea typeface="+mn-ea"/>
                <a:cs typeface="Segoe UI Semibold" panose="020B0702040204020203" pitchFamily="34" charset="0"/>
              </a:rPr>
              <a:t>Highest velocity OSS projects</a:t>
            </a:r>
          </a:p>
          <a:p>
            <a:pPr marL="0" marR="0" lvl="0" indent="0" algn="l" defTabSz="914367"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Segoe UI Semibold"/>
                <a:ea typeface="+mn-ea"/>
                <a:cs typeface="Segoe UI Semibold" panose="020B0702040204020203" pitchFamily="34" charset="0"/>
              </a:rPr>
            </a:br>
            <a:r>
              <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Segoe UI Semibold"/>
                <a:ea typeface="+mn-ea"/>
                <a:cs typeface="Segoe UI Semibold" panose="020B0702040204020203" pitchFamily="34" charset="0"/>
                <a:sym typeface="Wingdings" panose="05000000000000000000" pitchFamily="2" charset="2"/>
              </a:rPr>
              <a:t>github.com/dotnet</a:t>
            </a:r>
            <a:endPar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Segoe UI Semibold"/>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8C2E28F1-584B-4F96-B42E-61A3C97930BC}"/>
              </a:ext>
            </a:extLst>
          </p:cNvPr>
          <p:cNvSpPr/>
          <p:nvPr/>
        </p:nvSpPr>
        <p:spPr bwMode="auto">
          <a:xfrm>
            <a:off x="4620815" y="2595187"/>
            <a:ext cx="3112923" cy="8002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Segoe UI Semibold"/>
                <a:ea typeface="+mn-ea"/>
                <a:cs typeface="Segoe UI Semibold" panose="020B0702040204020203" pitchFamily="34" charset="0"/>
              </a:rPr>
              <a:t>Most loved </a:t>
            </a:r>
            <a:r>
              <a:rPr lang="en-US" sz="1400" dirty="0">
                <a:gradFill>
                  <a:gsLst>
                    <a:gs pos="0">
                      <a:srgbClr val="FFFFFF"/>
                    </a:gs>
                    <a:gs pos="100000">
                      <a:srgbClr val="FFFFFF"/>
                    </a:gs>
                  </a:gsLst>
                  <a:lin ang="18900000" scaled="1"/>
                </a:gradFill>
                <a:latin typeface="Segoe UI Semibold"/>
                <a:cs typeface="Segoe UI Semibold" panose="020B0702040204020203" pitchFamily="34" charset="0"/>
              </a:rPr>
              <a:t>f</a:t>
            </a:r>
            <a:r>
              <a:rPr kumimoji="0" lang="en-US" sz="1400" b="0" i="0" u="none" strike="noStrike" kern="1200" cap="none" spc="0" normalizeH="0" baseline="0" noProof="0" dirty="0" err="1">
                <a:ln>
                  <a:noFill/>
                </a:ln>
                <a:gradFill>
                  <a:gsLst>
                    <a:gs pos="0">
                      <a:srgbClr val="FFFFFF"/>
                    </a:gs>
                    <a:gs pos="100000">
                      <a:srgbClr val="FFFFFF"/>
                    </a:gs>
                  </a:gsLst>
                  <a:lin ang="18900000" scaled="1"/>
                </a:gradFill>
                <a:effectLst/>
                <a:uLnTx/>
                <a:uFillTx/>
                <a:latin typeface="Segoe UI Semibold"/>
                <a:ea typeface="+mn-ea"/>
                <a:cs typeface="Segoe UI Semibold" panose="020B0702040204020203" pitchFamily="34" charset="0"/>
              </a:rPr>
              <a:t>ramework</a:t>
            </a: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Segoe UI Semibold"/>
                <a:ea typeface="+mn-ea"/>
                <a:cs typeface="Segoe UI Semibold" panose="020B0702040204020203" pitchFamily="34" charset="0"/>
              </a:rPr>
              <a:t> (2019,’20,’21)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Segoe UI"/>
              <a:ea typeface="Segoe UI" pitchFamily="34" charset="0"/>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Segoe UI" pitchFamily="34" charset="0"/>
                <a:cs typeface="Segoe UI" panose="020B0502040204020203" pitchFamily="34" charset="0"/>
              </a:rPr>
              <a:t>.</a:t>
            </a: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Segoe UI Semibold"/>
                <a:ea typeface="+mn-ea"/>
                <a:cs typeface="Segoe UI Semibold" panose="020B0702040204020203" pitchFamily="34" charset="0"/>
              </a:rPr>
              <a:t>NET Core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4" name="Picture 43" descr=".NET logo">
            <a:extLst>
              <a:ext uri="{FF2B5EF4-FFF2-40B4-BE49-F238E27FC236}">
                <a16:creationId xmlns:a16="http://schemas.microsoft.com/office/drawing/2014/main" id="{579DFDB8-A5A9-43D8-BAAA-D914ECFDEDC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49894" y="2995296"/>
            <a:ext cx="366944" cy="366944"/>
          </a:xfrm>
          <a:prstGeom prst="rect">
            <a:avLst/>
          </a:prstGeom>
        </p:spPr>
      </p:pic>
      <p:pic>
        <p:nvPicPr>
          <p:cNvPr id="45" name="Picture 2" descr="GitHub logo">
            <a:extLst>
              <a:ext uri="{FF2B5EF4-FFF2-40B4-BE49-F238E27FC236}">
                <a16:creationId xmlns:a16="http://schemas.microsoft.com/office/drawing/2014/main" id="{9430EF57-984B-46B4-ACC0-A5044DAEB90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80609" y="4965382"/>
            <a:ext cx="342102" cy="342102"/>
          </a:xfrm>
          <a:prstGeom prst="rect">
            <a:avLst/>
          </a:prstGeom>
          <a:noFill/>
          <a:extLst>
            <a:ext uri="{909E8E84-426E-40DD-AFC4-6F175D3DCCD1}">
              <a14:hiddenFill xmlns:a14="http://schemas.microsoft.com/office/drawing/2010/main">
                <a:solidFill>
                  <a:srgbClr val="FFFFFF"/>
                </a:solidFill>
              </a14:hiddenFill>
            </a:ext>
          </a:extLst>
        </p:spPr>
      </p:pic>
      <p:sp>
        <p:nvSpPr>
          <p:cNvPr id="46" name="Title 1">
            <a:extLst>
              <a:ext uri="{FF2B5EF4-FFF2-40B4-BE49-F238E27FC236}">
                <a16:creationId xmlns:a16="http://schemas.microsoft.com/office/drawing/2014/main" id="{40B0196B-DAC7-4F5C-939D-79CF9E860B77}"/>
              </a:ext>
            </a:extLst>
          </p:cNvPr>
          <p:cNvSpPr txBox="1">
            <a:spLocks/>
          </p:cNvSpPr>
          <p:nvPr/>
        </p:nvSpPr>
        <p:spPr>
          <a:xfrm>
            <a:off x="3825084" y="457200"/>
            <a:ext cx="4541833" cy="458342"/>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solidFill>
                  <a:srgbClr val="FFFFFF"/>
                </a:solidFill>
                <a:effectLst/>
                <a:uLnTx/>
                <a:uFillTx/>
                <a:latin typeface="Segoe UI Semibold"/>
                <a:ea typeface="+mn-ea"/>
                <a:cs typeface="Segoe UI" pitchFamily="34" charset="0"/>
              </a:rPr>
              <a:t>.NET ecosystem momentum </a:t>
            </a:r>
          </a:p>
        </p:txBody>
      </p:sp>
      <p:sp>
        <p:nvSpPr>
          <p:cNvPr id="47" name="Rectangle 46">
            <a:extLst>
              <a:ext uri="{FF2B5EF4-FFF2-40B4-BE49-F238E27FC236}">
                <a16:creationId xmlns:a16="http://schemas.microsoft.com/office/drawing/2014/main" id="{8AF28775-F1AA-4E65-8EC0-6381AD46D624}"/>
              </a:ext>
            </a:extLst>
          </p:cNvPr>
          <p:cNvSpPr/>
          <p:nvPr/>
        </p:nvSpPr>
        <p:spPr bwMode="auto">
          <a:xfrm>
            <a:off x="586547" y="2595187"/>
            <a:ext cx="2886697"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Segoe UI Semibold"/>
                <a:ea typeface="+mn-ea"/>
                <a:cs typeface="Segoe UI Semibold" panose="020B0702040204020203" pitchFamily="34" charset="0"/>
              </a:rPr>
              <a:t>.NET developers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Segoe UI Semibold"/>
              <a:ea typeface="+mn-ea"/>
              <a:cs typeface="Segoe UI Semibold" panose="020B07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Segoe UI Semibold"/>
                <a:ea typeface="+mn-ea"/>
                <a:cs typeface="Segoe UI Semibold" panose="020B0702040204020203" pitchFamily="34" charset="0"/>
              </a:rPr>
              <a:t>In Visual Studio family</a:t>
            </a:r>
            <a:endParaRPr kumimoji="0" lang="zh-CN" alt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Segoe UI Semibold"/>
              <a:ea typeface="+mn-ea"/>
              <a:cs typeface="Segoe UI Semibold" panose="020B0702040204020203" pitchFamily="34" charset="0"/>
            </a:endParaRPr>
          </a:p>
        </p:txBody>
      </p:sp>
      <p:sp>
        <p:nvSpPr>
          <p:cNvPr id="50" name="Text Placeholder 1">
            <a:extLst>
              <a:ext uri="{FF2B5EF4-FFF2-40B4-BE49-F238E27FC236}">
                <a16:creationId xmlns:a16="http://schemas.microsoft.com/office/drawing/2014/main" id="{5A0E8D19-E052-422C-9CD3-750DE6494608}"/>
              </a:ext>
            </a:extLst>
          </p:cNvPr>
          <p:cNvSpPr txBox="1">
            <a:spLocks/>
          </p:cNvSpPr>
          <p:nvPr/>
        </p:nvSpPr>
        <p:spPr>
          <a:xfrm>
            <a:off x="586546" y="1682779"/>
            <a:ext cx="2008747"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Semibold"/>
                <a:ea typeface="+mn-ea"/>
                <a:cs typeface="Segoe UI Semibold" panose="020B0702040204020203" pitchFamily="34" charset="0"/>
              </a:rPr>
              <a:t>&gt;5M</a:t>
            </a:r>
          </a:p>
        </p:txBody>
      </p:sp>
      <p:sp>
        <p:nvSpPr>
          <p:cNvPr id="54" name="Text Placeholder 1">
            <a:extLst>
              <a:ext uri="{FF2B5EF4-FFF2-40B4-BE49-F238E27FC236}">
                <a16:creationId xmlns:a16="http://schemas.microsoft.com/office/drawing/2014/main" id="{06EAC59A-2862-4576-B55B-7EB838934E6B}"/>
              </a:ext>
            </a:extLst>
          </p:cNvPr>
          <p:cNvSpPr txBox="1">
            <a:spLocks/>
          </p:cNvSpPr>
          <p:nvPr/>
        </p:nvSpPr>
        <p:spPr>
          <a:xfrm>
            <a:off x="4620816" y="1682779"/>
            <a:ext cx="1468222"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Semibold"/>
                <a:ea typeface="+mn-ea"/>
                <a:cs typeface="Segoe UI Semibold" panose="020B0702040204020203" pitchFamily="34" charset="0"/>
              </a:rPr>
              <a:t>#1</a:t>
            </a:r>
          </a:p>
        </p:txBody>
      </p:sp>
      <p:sp>
        <p:nvSpPr>
          <p:cNvPr id="56" name="Text Placeholder 1">
            <a:extLst>
              <a:ext uri="{FF2B5EF4-FFF2-40B4-BE49-F238E27FC236}">
                <a16:creationId xmlns:a16="http://schemas.microsoft.com/office/drawing/2014/main" id="{47C51DF4-0B12-4DE4-9558-B469D9585142}"/>
              </a:ext>
            </a:extLst>
          </p:cNvPr>
          <p:cNvSpPr txBox="1">
            <a:spLocks/>
          </p:cNvSpPr>
          <p:nvPr/>
        </p:nvSpPr>
        <p:spPr>
          <a:xfrm>
            <a:off x="8394706" y="1678457"/>
            <a:ext cx="2685172"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Semibold"/>
                <a:ea typeface="+mn-ea"/>
                <a:cs typeface="Segoe UI Semibold" panose="020B0702040204020203" pitchFamily="34" charset="0"/>
              </a:rPr>
              <a:t>Top 30</a:t>
            </a:r>
          </a:p>
        </p:txBody>
      </p:sp>
      <p:sp>
        <p:nvSpPr>
          <p:cNvPr id="57" name="Rectangle 56">
            <a:extLst>
              <a:ext uri="{FF2B5EF4-FFF2-40B4-BE49-F238E27FC236}">
                <a16:creationId xmlns:a16="http://schemas.microsoft.com/office/drawing/2014/main" id="{7A0735C8-3C9E-4646-BBD4-EEFD24F9F0CF}"/>
              </a:ext>
            </a:extLst>
          </p:cNvPr>
          <p:cNvSpPr/>
          <p:nvPr/>
        </p:nvSpPr>
        <p:spPr bwMode="auto">
          <a:xfrm>
            <a:off x="586548" y="4669029"/>
            <a:ext cx="2446020" cy="5816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Segoe UI Semibold"/>
                <a:ea typeface="+mn-ea"/>
                <a:cs typeface="Segoe UI Semibold" panose="020B0702040204020203" pitchFamily="34" charset="0"/>
              </a:rPr>
              <a:t>Language on GitHub</a:t>
            </a:r>
          </a:p>
          <a:p>
            <a:pPr marL="0" marR="0" lvl="0" indent="0" algn="l" defTabSz="914367"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Segoe UI Semibold"/>
              <a:ea typeface="+mn-ea"/>
              <a:cs typeface="Segoe UI Semibold" panose="020B0702040204020203" pitchFamily="34" charset="0"/>
            </a:endParaRPr>
          </a:p>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Segoe UI Semibold"/>
                <a:ea typeface="+mn-ea"/>
                <a:cs typeface="Segoe UI Semibold" panose="020B0702040204020203" pitchFamily="34" charset="0"/>
              </a:rPr>
              <a:t>C#</a:t>
            </a:r>
          </a:p>
        </p:txBody>
      </p:sp>
      <p:sp>
        <p:nvSpPr>
          <p:cNvPr id="60" name="Rectangle 59">
            <a:extLst>
              <a:ext uri="{FF2B5EF4-FFF2-40B4-BE49-F238E27FC236}">
                <a16:creationId xmlns:a16="http://schemas.microsoft.com/office/drawing/2014/main" id="{9115E76F-AD55-469A-B6B6-4352292F62CE}"/>
              </a:ext>
            </a:extLst>
          </p:cNvPr>
          <p:cNvSpPr/>
          <p:nvPr/>
        </p:nvSpPr>
        <p:spPr bwMode="auto">
          <a:xfrm>
            <a:off x="4620816" y="4669029"/>
            <a:ext cx="2446020" cy="5816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Segoe UI Semibold"/>
                <a:ea typeface="+mn-ea"/>
                <a:cs typeface="Segoe UI Semibold" panose="020B0702040204020203" pitchFamily="34" charset="0"/>
              </a:rPr>
              <a:t>Faster than Node.js</a:t>
            </a:r>
          </a:p>
          <a:p>
            <a:pPr marL="0" marR="0" lvl="0" indent="0" algn="l" defTabSz="914367"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Segoe UI Semibold"/>
              <a:ea typeface="+mn-ea"/>
              <a:cs typeface="Segoe UI Semibold" panose="020B0702040204020203" pitchFamily="34" charset="0"/>
            </a:endParaRPr>
          </a:p>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Segoe UI Semibold"/>
                <a:ea typeface="+mn-ea"/>
                <a:cs typeface="Segoe UI Semibold" panose="020B0702040204020203" pitchFamily="34" charset="0"/>
              </a:rPr>
              <a:t>ASP.NET Core</a:t>
            </a:r>
          </a:p>
        </p:txBody>
      </p:sp>
      <p:sp>
        <p:nvSpPr>
          <p:cNvPr id="61" name="Rectangle 60">
            <a:extLst>
              <a:ext uri="{FF2B5EF4-FFF2-40B4-BE49-F238E27FC236}">
                <a16:creationId xmlns:a16="http://schemas.microsoft.com/office/drawing/2014/main" id="{B1F70741-6EB1-4683-974A-C6D5B780630A}"/>
              </a:ext>
            </a:extLst>
          </p:cNvPr>
          <p:cNvSpPr/>
          <p:nvPr/>
        </p:nvSpPr>
        <p:spPr bwMode="auto">
          <a:xfrm>
            <a:off x="8394705" y="4669028"/>
            <a:ext cx="2559043" cy="5816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1" indent="0" algn="l" defTabSz="914367" rtl="0" eaLnBrk="1" fontAlgn="base" latinLnBrk="0" hangingPunct="1">
              <a:lnSpc>
                <a:spcPct val="90000"/>
              </a:lnSpc>
              <a:spcBef>
                <a:spcPts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Segoe UI Semibold"/>
                <a:ea typeface="+mn-ea"/>
                <a:cs typeface="Segoe UI Semibold" panose="020B0702040204020203" pitchFamily="34" charset="0"/>
              </a:rPr>
              <a:t>New to .NET are students</a:t>
            </a:r>
          </a:p>
          <a:p>
            <a:pPr marL="0" marR="0" lvl="1" indent="0" algn="l" defTabSz="914367" rtl="0" eaLnBrk="1" fontAlgn="base" latinLnBrk="0" hangingPunct="1">
              <a:lnSpc>
                <a:spcPct val="90000"/>
              </a:lnSpc>
              <a:spcBef>
                <a:spcPts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Segoe UI Semibold"/>
              <a:ea typeface="+mn-ea"/>
              <a:cs typeface="Segoe UI Semibold" panose="020B0702040204020203" pitchFamily="34" charset="0"/>
            </a:endParaRPr>
          </a:p>
          <a:p>
            <a:pPr marL="0" marR="0" lvl="1" indent="0" algn="l" defTabSz="914367" rtl="0" eaLnBrk="1" fontAlgn="base" latinLnBrk="0" hangingPunct="1">
              <a:lnSpc>
                <a:spcPct val="90000"/>
              </a:lnSpc>
              <a:spcBef>
                <a:spcPts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Segoe UI Semibold"/>
                <a:ea typeface="+mn-ea"/>
                <a:cs typeface="Segoe UI Semibold" panose="020B0702040204020203" pitchFamily="34" charset="0"/>
                <a:sym typeface="Wingdings" panose="05000000000000000000" pitchFamily="2" charset="2"/>
              </a:rPr>
              <a:t>dot.net download survey</a:t>
            </a:r>
          </a:p>
        </p:txBody>
      </p:sp>
      <p:sp>
        <p:nvSpPr>
          <p:cNvPr id="64" name="Text Placeholder 1">
            <a:extLst>
              <a:ext uri="{FF2B5EF4-FFF2-40B4-BE49-F238E27FC236}">
                <a16:creationId xmlns:a16="http://schemas.microsoft.com/office/drawing/2014/main" id="{F2362AB8-D87D-4616-A4E3-1B801F34FF94}"/>
              </a:ext>
            </a:extLst>
          </p:cNvPr>
          <p:cNvSpPr txBox="1">
            <a:spLocks/>
          </p:cNvSpPr>
          <p:nvPr/>
        </p:nvSpPr>
        <p:spPr>
          <a:xfrm>
            <a:off x="586547" y="3756621"/>
            <a:ext cx="2536066"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Semibold"/>
                <a:ea typeface="+mn-ea"/>
                <a:cs typeface="Segoe UI Semibold" panose="020B0702040204020203" pitchFamily="34" charset="0"/>
              </a:rPr>
              <a:t>Top 5</a:t>
            </a:r>
          </a:p>
        </p:txBody>
      </p:sp>
      <p:sp>
        <p:nvSpPr>
          <p:cNvPr id="65" name="Text Placeholder 1">
            <a:extLst>
              <a:ext uri="{FF2B5EF4-FFF2-40B4-BE49-F238E27FC236}">
                <a16:creationId xmlns:a16="http://schemas.microsoft.com/office/drawing/2014/main" id="{AC2043AE-26EF-4E1F-A525-DC802B2619E6}"/>
              </a:ext>
            </a:extLst>
          </p:cNvPr>
          <p:cNvSpPr txBox="1">
            <a:spLocks/>
          </p:cNvSpPr>
          <p:nvPr/>
        </p:nvSpPr>
        <p:spPr>
          <a:xfrm>
            <a:off x="4620816" y="3756621"/>
            <a:ext cx="2490981"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Semibold"/>
                <a:ea typeface="+mn-ea"/>
                <a:cs typeface="Segoe UI Semibold" panose="020B0702040204020203" pitchFamily="34" charset="0"/>
              </a:rPr>
              <a:t>&gt;10X</a:t>
            </a:r>
          </a:p>
        </p:txBody>
      </p:sp>
      <p:sp>
        <p:nvSpPr>
          <p:cNvPr id="66" name="Text Placeholder 1">
            <a:extLst>
              <a:ext uri="{FF2B5EF4-FFF2-40B4-BE49-F238E27FC236}">
                <a16:creationId xmlns:a16="http://schemas.microsoft.com/office/drawing/2014/main" id="{24AEF623-10D1-4193-9C66-925BC5869F79}"/>
              </a:ext>
            </a:extLst>
          </p:cNvPr>
          <p:cNvSpPr txBox="1">
            <a:spLocks/>
          </p:cNvSpPr>
          <p:nvPr/>
        </p:nvSpPr>
        <p:spPr>
          <a:xfrm>
            <a:off x="8394705" y="3752299"/>
            <a:ext cx="2047841"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Semibold"/>
                <a:ea typeface="+mn-ea"/>
                <a:cs typeface="Segoe UI Semibold" panose="020B0702040204020203" pitchFamily="34" charset="0"/>
              </a:rPr>
              <a:t>&gt;40%</a:t>
            </a:r>
          </a:p>
        </p:txBody>
      </p:sp>
      <p:grpSp>
        <p:nvGrpSpPr>
          <p:cNvPr id="67" name="Graphic 4" descr="Stack overflow logo">
            <a:extLst>
              <a:ext uri="{FF2B5EF4-FFF2-40B4-BE49-F238E27FC236}">
                <a16:creationId xmlns:a16="http://schemas.microsoft.com/office/drawing/2014/main" id="{2205B149-C6FB-4454-B838-027717B7F27A}"/>
              </a:ext>
            </a:extLst>
          </p:cNvPr>
          <p:cNvGrpSpPr/>
          <p:nvPr/>
        </p:nvGrpSpPr>
        <p:grpSpPr>
          <a:xfrm>
            <a:off x="5559305" y="2957551"/>
            <a:ext cx="968920" cy="246480"/>
            <a:chOff x="20526016" y="2982135"/>
            <a:chExt cx="1787009" cy="454590"/>
          </a:xfrm>
          <a:solidFill>
            <a:schemeClr val="tx1"/>
          </a:solidFill>
        </p:grpSpPr>
        <p:sp>
          <p:nvSpPr>
            <p:cNvPr id="68" name="Freeform: Shape 67">
              <a:extLst>
                <a:ext uri="{FF2B5EF4-FFF2-40B4-BE49-F238E27FC236}">
                  <a16:creationId xmlns:a16="http://schemas.microsoft.com/office/drawing/2014/main" id="{01E18487-D11F-4506-8B71-7BF40F607AE1}"/>
                </a:ext>
              </a:extLst>
            </p:cNvPr>
            <p:cNvSpPr/>
            <p:nvPr/>
          </p:nvSpPr>
          <p:spPr>
            <a:xfrm>
              <a:off x="20979665" y="3151074"/>
              <a:ext cx="1150112" cy="147917"/>
            </a:xfrm>
            <a:custGeom>
              <a:avLst/>
              <a:gdLst>
                <a:gd name="connsiteX0" fmla="*/ 53375 w 1150112"/>
                <a:gd name="connsiteY0" fmla="*/ 89001 h 147917"/>
                <a:gd name="connsiteX1" fmla="*/ 37700 w 1150112"/>
                <a:gd name="connsiteY1" fmla="*/ 87590 h 147917"/>
                <a:gd name="connsiteX2" fmla="*/ 19751 w 1150112"/>
                <a:gd name="connsiteY2" fmla="*/ 73247 h 147917"/>
                <a:gd name="connsiteX3" fmla="*/ 42010 w 1150112"/>
                <a:gd name="connsiteY3" fmla="*/ 56709 h 147917"/>
                <a:gd name="connsiteX4" fmla="*/ 68580 w 1150112"/>
                <a:gd name="connsiteY4" fmla="*/ 64547 h 147917"/>
                <a:gd name="connsiteX5" fmla="*/ 77907 w 1150112"/>
                <a:gd name="connsiteY5" fmla="*/ 55220 h 147917"/>
                <a:gd name="connsiteX6" fmla="*/ 42010 w 1150112"/>
                <a:gd name="connsiteY6" fmla="*/ 44482 h 147917"/>
                <a:gd name="connsiteX7" fmla="*/ 4703 w 1150112"/>
                <a:gd name="connsiteY7" fmla="*/ 73952 h 147917"/>
                <a:gd name="connsiteX8" fmla="*/ 34878 w 1150112"/>
                <a:gd name="connsiteY8" fmla="*/ 101228 h 147917"/>
                <a:gd name="connsiteX9" fmla="*/ 51416 w 1150112"/>
                <a:gd name="connsiteY9" fmla="*/ 102639 h 147917"/>
                <a:gd name="connsiteX10" fmla="*/ 67953 w 1150112"/>
                <a:gd name="connsiteY10" fmla="*/ 116982 h 147917"/>
                <a:gd name="connsiteX11" fmla="*/ 41383 w 1150112"/>
                <a:gd name="connsiteY11" fmla="*/ 134930 h 147917"/>
                <a:gd name="connsiteX12" fmla="*/ 10032 w 1150112"/>
                <a:gd name="connsiteY12" fmla="*/ 123409 h 147917"/>
                <a:gd name="connsiteX13" fmla="*/ 0 w 1150112"/>
                <a:gd name="connsiteY13" fmla="*/ 133441 h 147917"/>
                <a:gd name="connsiteX14" fmla="*/ 41618 w 1150112"/>
                <a:gd name="connsiteY14" fmla="*/ 147784 h 147917"/>
                <a:gd name="connsiteX15" fmla="*/ 82532 w 1150112"/>
                <a:gd name="connsiteY15" fmla="*/ 116903 h 147917"/>
                <a:gd name="connsiteX16" fmla="*/ 53375 w 1150112"/>
                <a:gd name="connsiteY16" fmla="*/ 89001 h 147917"/>
                <a:gd name="connsiteX17" fmla="*/ 178779 w 1150112"/>
                <a:gd name="connsiteY17" fmla="*/ 43777 h 147917"/>
                <a:gd name="connsiteX18" fmla="*/ 143588 w 1150112"/>
                <a:gd name="connsiteY18" fmla="*/ 58120 h 147917"/>
                <a:gd name="connsiteX19" fmla="*/ 152915 w 1150112"/>
                <a:gd name="connsiteY19" fmla="*/ 67447 h 147917"/>
                <a:gd name="connsiteX20" fmla="*/ 178074 w 1150112"/>
                <a:gd name="connsiteY20" fmla="*/ 55926 h 147917"/>
                <a:gd name="connsiteX21" fmla="*/ 203938 w 1150112"/>
                <a:gd name="connsiteY21" fmla="*/ 78185 h 147917"/>
                <a:gd name="connsiteX22" fmla="*/ 203938 w 1150112"/>
                <a:gd name="connsiteY22" fmla="*/ 88217 h 147917"/>
                <a:gd name="connsiteX23" fmla="*/ 173920 w 1150112"/>
                <a:gd name="connsiteY23" fmla="*/ 88217 h 147917"/>
                <a:gd name="connsiteX24" fmla="*/ 139434 w 1150112"/>
                <a:gd name="connsiteY24" fmla="*/ 116903 h 147917"/>
                <a:gd name="connsiteX25" fmla="*/ 146644 w 1150112"/>
                <a:gd name="connsiteY25" fmla="*/ 137752 h 147917"/>
                <a:gd name="connsiteX26" fmla="*/ 175331 w 1150112"/>
                <a:gd name="connsiteY26" fmla="*/ 147079 h 147917"/>
                <a:gd name="connsiteX27" fmla="*/ 204095 w 1150112"/>
                <a:gd name="connsiteY27" fmla="*/ 136733 h 147917"/>
                <a:gd name="connsiteX28" fmla="*/ 204095 w 1150112"/>
                <a:gd name="connsiteY28" fmla="*/ 146765 h 147917"/>
                <a:gd name="connsiteX29" fmla="*/ 218438 w 1150112"/>
                <a:gd name="connsiteY29" fmla="*/ 146765 h 147917"/>
                <a:gd name="connsiteX30" fmla="*/ 218438 w 1150112"/>
                <a:gd name="connsiteY30" fmla="*/ 78577 h 147917"/>
                <a:gd name="connsiteX31" fmla="*/ 179014 w 1150112"/>
                <a:gd name="connsiteY31" fmla="*/ 43777 h 147917"/>
                <a:gd name="connsiteX32" fmla="*/ 204722 w 1150112"/>
                <a:gd name="connsiteY32" fmla="*/ 109849 h 147917"/>
                <a:gd name="connsiteX33" fmla="*/ 199706 w 1150112"/>
                <a:gd name="connsiteY33" fmla="*/ 127092 h 147917"/>
                <a:gd name="connsiteX34" fmla="*/ 177447 w 1150112"/>
                <a:gd name="connsiteY34" fmla="*/ 133519 h 147917"/>
                <a:gd name="connsiteX35" fmla="*/ 154482 w 1150112"/>
                <a:gd name="connsiteY35" fmla="*/ 116276 h 147917"/>
                <a:gd name="connsiteX36" fmla="*/ 176741 w 1150112"/>
                <a:gd name="connsiteY36" fmla="*/ 98328 h 147917"/>
                <a:gd name="connsiteX37" fmla="*/ 204722 w 1150112"/>
                <a:gd name="connsiteY37" fmla="*/ 98328 h 147917"/>
                <a:gd name="connsiteX38" fmla="*/ 204722 w 1150112"/>
                <a:gd name="connsiteY38" fmla="*/ 109849 h 147917"/>
                <a:gd name="connsiteX39" fmla="*/ 277222 w 1150112"/>
                <a:gd name="connsiteY39" fmla="*/ 56709 h 147917"/>
                <a:gd name="connsiteX40" fmla="*/ 300186 w 1150112"/>
                <a:gd name="connsiteY40" fmla="*/ 68231 h 147917"/>
                <a:gd name="connsiteX41" fmla="*/ 310218 w 1150112"/>
                <a:gd name="connsiteY41" fmla="*/ 58904 h 147917"/>
                <a:gd name="connsiteX42" fmla="*/ 277222 w 1150112"/>
                <a:gd name="connsiteY42" fmla="*/ 44561 h 147917"/>
                <a:gd name="connsiteX43" fmla="*/ 232703 w 1150112"/>
                <a:gd name="connsiteY43" fmla="*/ 96212 h 147917"/>
                <a:gd name="connsiteX44" fmla="*/ 277222 w 1150112"/>
                <a:gd name="connsiteY44" fmla="*/ 147862 h 147917"/>
                <a:gd name="connsiteX45" fmla="*/ 310218 w 1150112"/>
                <a:gd name="connsiteY45" fmla="*/ 132814 h 147917"/>
                <a:gd name="connsiteX46" fmla="*/ 300186 w 1150112"/>
                <a:gd name="connsiteY46" fmla="*/ 123487 h 147917"/>
                <a:gd name="connsiteX47" fmla="*/ 277222 w 1150112"/>
                <a:gd name="connsiteY47" fmla="*/ 135009 h 147917"/>
                <a:gd name="connsiteX48" fmla="*/ 254257 w 1150112"/>
                <a:gd name="connsiteY48" fmla="*/ 123487 h 147917"/>
                <a:gd name="connsiteX49" fmla="*/ 254257 w 1150112"/>
                <a:gd name="connsiteY49" fmla="*/ 69642 h 147917"/>
                <a:gd name="connsiteX50" fmla="*/ 277222 w 1150112"/>
                <a:gd name="connsiteY50" fmla="*/ 56709 h 147917"/>
                <a:gd name="connsiteX51" fmla="*/ 277222 w 1150112"/>
                <a:gd name="connsiteY51" fmla="*/ 56709 h 147917"/>
                <a:gd name="connsiteX52" fmla="*/ 402626 w 1150112"/>
                <a:gd name="connsiteY52" fmla="*/ 45188 h 147917"/>
                <a:gd name="connsiteX53" fmla="*/ 383972 w 1150112"/>
                <a:gd name="connsiteY53" fmla="*/ 45188 h 147917"/>
                <a:gd name="connsiteX54" fmla="*/ 339061 w 1150112"/>
                <a:gd name="connsiteY54" fmla="*/ 89706 h 147917"/>
                <a:gd name="connsiteX55" fmla="*/ 339061 w 1150112"/>
                <a:gd name="connsiteY55" fmla="*/ 42 h 147917"/>
                <a:gd name="connsiteX56" fmla="*/ 324718 w 1150112"/>
                <a:gd name="connsiteY56" fmla="*/ 42 h 147917"/>
                <a:gd name="connsiteX57" fmla="*/ 324718 w 1150112"/>
                <a:gd name="connsiteY57" fmla="*/ 145746 h 147917"/>
                <a:gd name="connsiteX58" fmla="*/ 339061 w 1150112"/>
                <a:gd name="connsiteY58" fmla="*/ 145746 h 147917"/>
                <a:gd name="connsiteX59" fmla="*/ 339061 w 1150112"/>
                <a:gd name="connsiteY59" fmla="*/ 109144 h 147917"/>
                <a:gd name="connsiteX60" fmla="*/ 357010 w 1150112"/>
                <a:gd name="connsiteY60" fmla="*/ 91195 h 147917"/>
                <a:gd name="connsiteX61" fmla="*/ 390712 w 1150112"/>
                <a:gd name="connsiteY61" fmla="*/ 146060 h 147917"/>
                <a:gd name="connsiteX62" fmla="*/ 408504 w 1150112"/>
                <a:gd name="connsiteY62" fmla="*/ 146060 h 147917"/>
                <a:gd name="connsiteX63" fmla="*/ 366886 w 1150112"/>
                <a:gd name="connsiteY63" fmla="*/ 81477 h 147917"/>
                <a:gd name="connsiteX64" fmla="*/ 471520 w 1150112"/>
                <a:gd name="connsiteY64" fmla="*/ 40172 h 147917"/>
                <a:gd name="connsiteX65" fmla="*/ 439855 w 1150112"/>
                <a:gd name="connsiteY65" fmla="*/ 52399 h 147917"/>
                <a:gd name="connsiteX66" fmla="*/ 427628 w 1150112"/>
                <a:gd name="connsiteY66" fmla="*/ 93312 h 147917"/>
                <a:gd name="connsiteX67" fmla="*/ 439855 w 1150112"/>
                <a:gd name="connsiteY67" fmla="*/ 134225 h 147917"/>
                <a:gd name="connsiteX68" fmla="*/ 504438 w 1150112"/>
                <a:gd name="connsiteY68" fmla="*/ 134225 h 147917"/>
                <a:gd name="connsiteX69" fmla="*/ 516665 w 1150112"/>
                <a:gd name="connsiteY69" fmla="*/ 93312 h 147917"/>
                <a:gd name="connsiteX70" fmla="*/ 504438 w 1150112"/>
                <a:gd name="connsiteY70" fmla="*/ 52399 h 147917"/>
                <a:gd name="connsiteX71" fmla="*/ 472147 w 1150112"/>
                <a:gd name="connsiteY71" fmla="*/ 40172 h 147917"/>
                <a:gd name="connsiteX72" fmla="*/ 472147 w 1150112"/>
                <a:gd name="connsiteY72" fmla="*/ 40172 h 147917"/>
                <a:gd name="connsiteX73" fmla="*/ 483746 w 1150112"/>
                <a:gd name="connsiteY73" fmla="*/ 119176 h 147917"/>
                <a:gd name="connsiteX74" fmla="*/ 471520 w 1150112"/>
                <a:gd name="connsiteY74" fmla="*/ 123487 h 147917"/>
                <a:gd name="connsiteX75" fmla="*/ 459293 w 1150112"/>
                <a:gd name="connsiteY75" fmla="*/ 119176 h 147917"/>
                <a:gd name="connsiteX76" fmla="*/ 453571 w 1150112"/>
                <a:gd name="connsiteY76" fmla="*/ 93312 h 147917"/>
                <a:gd name="connsiteX77" fmla="*/ 459293 w 1150112"/>
                <a:gd name="connsiteY77" fmla="*/ 68152 h 147917"/>
                <a:gd name="connsiteX78" fmla="*/ 471520 w 1150112"/>
                <a:gd name="connsiteY78" fmla="*/ 63842 h 147917"/>
                <a:gd name="connsiteX79" fmla="*/ 483746 w 1150112"/>
                <a:gd name="connsiteY79" fmla="*/ 68152 h 147917"/>
                <a:gd name="connsiteX80" fmla="*/ 489468 w 1150112"/>
                <a:gd name="connsiteY80" fmla="*/ 93312 h 147917"/>
                <a:gd name="connsiteX81" fmla="*/ 483746 w 1150112"/>
                <a:gd name="connsiteY81" fmla="*/ 119176 h 147917"/>
                <a:gd name="connsiteX82" fmla="*/ 483746 w 1150112"/>
                <a:gd name="connsiteY82" fmla="*/ 119176 h 147917"/>
                <a:gd name="connsiteX83" fmla="*/ 585637 w 1150112"/>
                <a:gd name="connsiteY83" fmla="*/ 40799 h 147917"/>
                <a:gd name="connsiteX84" fmla="*/ 565259 w 1150112"/>
                <a:gd name="connsiteY84" fmla="*/ 105382 h 147917"/>
                <a:gd name="connsiteX85" fmla="*/ 543705 w 1150112"/>
                <a:gd name="connsiteY85" fmla="*/ 40799 h 147917"/>
                <a:gd name="connsiteX86" fmla="*/ 516430 w 1150112"/>
                <a:gd name="connsiteY86" fmla="*/ 40799 h 147917"/>
                <a:gd name="connsiteX87" fmla="*/ 555227 w 1150112"/>
                <a:gd name="connsiteY87" fmla="*/ 145589 h 147917"/>
                <a:gd name="connsiteX88" fmla="*/ 576075 w 1150112"/>
                <a:gd name="connsiteY88" fmla="*/ 145589 h 147917"/>
                <a:gd name="connsiteX89" fmla="*/ 614088 w 1150112"/>
                <a:gd name="connsiteY89" fmla="*/ 40799 h 147917"/>
                <a:gd name="connsiteX90" fmla="*/ 586108 w 1150112"/>
                <a:gd name="connsiteY90" fmla="*/ 40799 h 147917"/>
                <a:gd name="connsiteX91" fmla="*/ 657431 w 1150112"/>
                <a:gd name="connsiteY91" fmla="*/ 40093 h 147917"/>
                <a:gd name="connsiteX92" fmla="*/ 611502 w 1150112"/>
                <a:gd name="connsiteY92" fmla="*/ 93233 h 147917"/>
                <a:gd name="connsiteX93" fmla="*/ 660331 w 1150112"/>
                <a:gd name="connsiteY93" fmla="*/ 147079 h 147917"/>
                <a:gd name="connsiteX94" fmla="*/ 699520 w 1150112"/>
                <a:gd name="connsiteY94" fmla="*/ 130541 h 147917"/>
                <a:gd name="connsiteX95" fmla="*/ 683845 w 1150112"/>
                <a:gd name="connsiteY95" fmla="*/ 114865 h 147917"/>
                <a:gd name="connsiteX96" fmla="*/ 660331 w 1150112"/>
                <a:gd name="connsiteY96" fmla="*/ 124898 h 147917"/>
                <a:gd name="connsiteX97" fmla="*/ 637414 w 1150112"/>
                <a:gd name="connsiteY97" fmla="*/ 105483 h 147917"/>
                <a:gd name="connsiteX98" fmla="*/ 637367 w 1150112"/>
                <a:gd name="connsiteY98" fmla="*/ 104833 h 147917"/>
                <a:gd name="connsiteX99" fmla="*/ 637367 w 1150112"/>
                <a:gd name="connsiteY99" fmla="*/ 101228 h 147917"/>
                <a:gd name="connsiteX100" fmla="*/ 702655 w 1150112"/>
                <a:gd name="connsiteY100" fmla="*/ 101228 h 147917"/>
                <a:gd name="connsiteX101" fmla="*/ 702655 w 1150112"/>
                <a:gd name="connsiteY101" fmla="*/ 89706 h 147917"/>
                <a:gd name="connsiteX102" fmla="*/ 657431 w 1150112"/>
                <a:gd name="connsiteY102" fmla="*/ 40172 h 147917"/>
                <a:gd name="connsiteX103" fmla="*/ 657431 w 1150112"/>
                <a:gd name="connsiteY103" fmla="*/ 40172 h 147917"/>
                <a:gd name="connsiteX104" fmla="*/ 637367 w 1150112"/>
                <a:gd name="connsiteY104" fmla="*/ 83906 h 147917"/>
                <a:gd name="connsiteX105" fmla="*/ 639483 w 1150112"/>
                <a:gd name="connsiteY105" fmla="*/ 72385 h 147917"/>
                <a:gd name="connsiteX106" fmla="*/ 665347 w 1150112"/>
                <a:gd name="connsiteY106" fmla="*/ 63763 h 147917"/>
                <a:gd name="connsiteX107" fmla="*/ 673969 w 1150112"/>
                <a:gd name="connsiteY107" fmla="*/ 72385 h 147917"/>
                <a:gd name="connsiteX108" fmla="*/ 676085 w 1150112"/>
                <a:gd name="connsiteY108" fmla="*/ 83906 h 147917"/>
                <a:gd name="connsiteX109" fmla="*/ 637288 w 1150112"/>
                <a:gd name="connsiteY109" fmla="*/ 83906 h 147917"/>
                <a:gd name="connsiteX110" fmla="*/ 741452 w 1150112"/>
                <a:gd name="connsiteY110" fmla="*/ 50909 h 147917"/>
                <a:gd name="connsiteX111" fmla="*/ 741452 w 1150112"/>
                <a:gd name="connsiteY111" fmla="*/ 40955 h 147917"/>
                <a:gd name="connsiteX112" fmla="*/ 715587 w 1150112"/>
                <a:gd name="connsiteY112" fmla="*/ 40955 h 147917"/>
                <a:gd name="connsiteX113" fmla="*/ 715587 w 1150112"/>
                <a:gd name="connsiteY113" fmla="*/ 145746 h 147917"/>
                <a:gd name="connsiteX114" fmla="*/ 741452 w 1150112"/>
                <a:gd name="connsiteY114" fmla="*/ 145746 h 147917"/>
                <a:gd name="connsiteX115" fmla="*/ 741452 w 1150112"/>
                <a:gd name="connsiteY115" fmla="*/ 82574 h 147917"/>
                <a:gd name="connsiteX116" fmla="*/ 756500 w 1150112"/>
                <a:gd name="connsiteY116" fmla="*/ 63215 h 147917"/>
                <a:gd name="connsiteX117" fmla="*/ 757911 w 1150112"/>
                <a:gd name="connsiteY117" fmla="*/ 63215 h 147917"/>
                <a:gd name="connsiteX118" fmla="*/ 771549 w 1150112"/>
                <a:gd name="connsiteY118" fmla="*/ 69642 h 147917"/>
                <a:gd name="connsiteX119" fmla="*/ 791614 w 1150112"/>
                <a:gd name="connsiteY119" fmla="*/ 49577 h 147917"/>
                <a:gd name="connsiteX120" fmla="*/ 767238 w 1150112"/>
                <a:gd name="connsiteY120" fmla="*/ 39545 h 147917"/>
                <a:gd name="connsiteX121" fmla="*/ 741374 w 1150112"/>
                <a:gd name="connsiteY121" fmla="*/ 51066 h 147917"/>
                <a:gd name="connsiteX122" fmla="*/ 741374 w 1150112"/>
                <a:gd name="connsiteY122" fmla="*/ 51066 h 147917"/>
                <a:gd name="connsiteX123" fmla="*/ 801019 w 1150112"/>
                <a:gd name="connsiteY123" fmla="*/ 30061 h 147917"/>
                <a:gd name="connsiteX124" fmla="*/ 801019 w 1150112"/>
                <a:gd name="connsiteY124" fmla="*/ 145746 h 147917"/>
                <a:gd name="connsiteX125" fmla="*/ 826884 w 1150112"/>
                <a:gd name="connsiteY125" fmla="*/ 145746 h 147917"/>
                <a:gd name="connsiteX126" fmla="*/ 826884 w 1150112"/>
                <a:gd name="connsiteY126" fmla="*/ 63215 h 147917"/>
                <a:gd name="connsiteX127" fmla="*/ 846243 w 1150112"/>
                <a:gd name="connsiteY127" fmla="*/ 63215 h 147917"/>
                <a:gd name="connsiteX128" fmla="*/ 846243 w 1150112"/>
                <a:gd name="connsiteY128" fmla="*/ 43072 h 147917"/>
                <a:gd name="connsiteX129" fmla="*/ 826884 w 1150112"/>
                <a:gd name="connsiteY129" fmla="*/ 43072 h 147917"/>
                <a:gd name="connsiteX130" fmla="*/ 826884 w 1150112"/>
                <a:gd name="connsiteY130" fmla="*/ 31628 h 147917"/>
                <a:gd name="connsiteX131" fmla="*/ 833075 w 1150112"/>
                <a:gd name="connsiteY131" fmla="*/ 22432 h 147917"/>
                <a:gd name="connsiteX132" fmla="*/ 834094 w 1150112"/>
                <a:gd name="connsiteY132" fmla="*/ 22302 h 147917"/>
                <a:gd name="connsiteX133" fmla="*/ 846321 w 1150112"/>
                <a:gd name="connsiteY133" fmla="*/ 22302 h 147917"/>
                <a:gd name="connsiteX134" fmla="*/ 846321 w 1150112"/>
                <a:gd name="connsiteY134" fmla="*/ 42 h 147917"/>
                <a:gd name="connsiteX135" fmla="*/ 831743 w 1150112"/>
                <a:gd name="connsiteY135" fmla="*/ 42 h 147917"/>
                <a:gd name="connsiteX136" fmla="*/ 801411 w 1150112"/>
                <a:gd name="connsiteY136" fmla="*/ 27004 h 147917"/>
                <a:gd name="connsiteX137" fmla="*/ 801411 w 1150112"/>
                <a:gd name="connsiteY137" fmla="*/ 30139 h 147917"/>
                <a:gd name="connsiteX138" fmla="*/ 801411 w 1150112"/>
                <a:gd name="connsiteY138" fmla="*/ 30139 h 147917"/>
                <a:gd name="connsiteX139" fmla="*/ 953934 w 1150112"/>
                <a:gd name="connsiteY139" fmla="*/ 39388 h 147917"/>
                <a:gd name="connsiteX140" fmla="*/ 921642 w 1150112"/>
                <a:gd name="connsiteY140" fmla="*/ 52320 h 147917"/>
                <a:gd name="connsiteX141" fmla="*/ 910121 w 1150112"/>
                <a:gd name="connsiteY141" fmla="*/ 93312 h 147917"/>
                <a:gd name="connsiteX142" fmla="*/ 922347 w 1150112"/>
                <a:gd name="connsiteY142" fmla="*/ 134225 h 147917"/>
                <a:gd name="connsiteX143" fmla="*/ 986931 w 1150112"/>
                <a:gd name="connsiteY143" fmla="*/ 134225 h 147917"/>
                <a:gd name="connsiteX144" fmla="*/ 999158 w 1150112"/>
                <a:gd name="connsiteY144" fmla="*/ 93312 h 147917"/>
                <a:gd name="connsiteX145" fmla="*/ 986931 w 1150112"/>
                <a:gd name="connsiteY145" fmla="*/ 52399 h 147917"/>
                <a:gd name="connsiteX146" fmla="*/ 954639 w 1150112"/>
                <a:gd name="connsiteY146" fmla="*/ 39466 h 147917"/>
                <a:gd name="connsiteX147" fmla="*/ 954639 w 1150112"/>
                <a:gd name="connsiteY147" fmla="*/ 39466 h 147917"/>
                <a:gd name="connsiteX148" fmla="*/ 966160 w 1150112"/>
                <a:gd name="connsiteY148" fmla="*/ 118392 h 147917"/>
                <a:gd name="connsiteX149" fmla="*/ 953934 w 1150112"/>
                <a:gd name="connsiteY149" fmla="*/ 122703 h 147917"/>
                <a:gd name="connsiteX150" fmla="*/ 941707 w 1150112"/>
                <a:gd name="connsiteY150" fmla="*/ 118392 h 147917"/>
                <a:gd name="connsiteX151" fmla="*/ 935985 w 1150112"/>
                <a:gd name="connsiteY151" fmla="*/ 92528 h 147917"/>
                <a:gd name="connsiteX152" fmla="*/ 941707 w 1150112"/>
                <a:gd name="connsiteY152" fmla="*/ 67369 h 147917"/>
                <a:gd name="connsiteX153" fmla="*/ 953934 w 1150112"/>
                <a:gd name="connsiteY153" fmla="*/ 63058 h 147917"/>
                <a:gd name="connsiteX154" fmla="*/ 966160 w 1150112"/>
                <a:gd name="connsiteY154" fmla="*/ 67369 h 147917"/>
                <a:gd name="connsiteX155" fmla="*/ 971882 w 1150112"/>
                <a:gd name="connsiteY155" fmla="*/ 92528 h 147917"/>
                <a:gd name="connsiteX156" fmla="*/ 966160 w 1150112"/>
                <a:gd name="connsiteY156" fmla="*/ 118392 h 147917"/>
                <a:gd name="connsiteX157" fmla="*/ 966160 w 1150112"/>
                <a:gd name="connsiteY157" fmla="*/ 118392 h 147917"/>
                <a:gd name="connsiteX158" fmla="*/ 1121975 w 1150112"/>
                <a:gd name="connsiteY158" fmla="*/ 40877 h 147917"/>
                <a:gd name="connsiteX159" fmla="*/ 1106065 w 1150112"/>
                <a:gd name="connsiteY159" fmla="*/ 105382 h 147917"/>
                <a:gd name="connsiteX160" fmla="*/ 1084511 w 1150112"/>
                <a:gd name="connsiteY160" fmla="*/ 40799 h 147917"/>
                <a:gd name="connsiteX161" fmla="*/ 1065151 w 1150112"/>
                <a:gd name="connsiteY161" fmla="*/ 40799 h 147917"/>
                <a:gd name="connsiteX162" fmla="*/ 1043362 w 1150112"/>
                <a:gd name="connsiteY162" fmla="*/ 105382 h 147917"/>
                <a:gd name="connsiteX163" fmla="*/ 1026825 w 1150112"/>
                <a:gd name="connsiteY163" fmla="*/ 40799 h 147917"/>
                <a:gd name="connsiteX164" fmla="*/ 999549 w 1150112"/>
                <a:gd name="connsiteY164" fmla="*/ 40799 h 147917"/>
                <a:gd name="connsiteX165" fmla="*/ 1031841 w 1150112"/>
                <a:gd name="connsiteY165" fmla="*/ 145589 h 147917"/>
                <a:gd name="connsiteX166" fmla="*/ 1053395 w 1150112"/>
                <a:gd name="connsiteY166" fmla="*/ 145589 h 147917"/>
                <a:gd name="connsiteX167" fmla="*/ 1074714 w 1150112"/>
                <a:gd name="connsiteY167" fmla="*/ 79674 h 147917"/>
                <a:gd name="connsiteX168" fmla="*/ 1096267 w 1150112"/>
                <a:gd name="connsiteY168" fmla="*/ 145746 h 147917"/>
                <a:gd name="connsiteX169" fmla="*/ 1117821 w 1150112"/>
                <a:gd name="connsiteY169" fmla="*/ 145746 h 147917"/>
                <a:gd name="connsiteX170" fmla="*/ 1150113 w 1150112"/>
                <a:gd name="connsiteY170" fmla="*/ 40955 h 147917"/>
                <a:gd name="connsiteX171" fmla="*/ 1122132 w 1150112"/>
                <a:gd name="connsiteY171" fmla="*/ 40955 h 147917"/>
                <a:gd name="connsiteX172" fmla="*/ 885040 w 1150112"/>
                <a:gd name="connsiteY172" fmla="*/ 114082 h 147917"/>
                <a:gd name="connsiteX173" fmla="*/ 885040 w 1150112"/>
                <a:gd name="connsiteY173" fmla="*/ 42 h 147917"/>
                <a:gd name="connsiteX174" fmla="*/ 859175 w 1150112"/>
                <a:gd name="connsiteY174" fmla="*/ 42 h 147917"/>
                <a:gd name="connsiteX175" fmla="*/ 859175 w 1150112"/>
                <a:gd name="connsiteY175" fmla="*/ 115571 h 147917"/>
                <a:gd name="connsiteX176" fmla="*/ 886607 w 1150112"/>
                <a:gd name="connsiteY176" fmla="*/ 145746 h 147917"/>
                <a:gd name="connsiteX177" fmla="*/ 904556 w 1150112"/>
                <a:gd name="connsiteY177" fmla="*/ 145746 h 147917"/>
                <a:gd name="connsiteX178" fmla="*/ 904556 w 1150112"/>
                <a:gd name="connsiteY178" fmla="*/ 123487 h 147917"/>
                <a:gd name="connsiteX179" fmla="*/ 894445 w 1150112"/>
                <a:gd name="connsiteY179" fmla="*/ 123487 h 147917"/>
                <a:gd name="connsiteX180" fmla="*/ 885251 w 1150112"/>
                <a:gd name="connsiteY180" fmla="*/ 117299 h 147917"/>
                <a:gd name="connsiteX181" fmla="*/ 885118 w 1150112"/>
                <a:gd name="connsiteY181" fmla="*/ 116276 h 147917"/>
                <a:gd name="connsiteX182" fmla="*/ 885118 w 1150112"/>
                <a:gd name="connsiteY182" fmla="*/ 114160 h 147917"/>
                <a:gd name="connsiteX183" fmla="*/ 885118 w 1150112"/>
                <a:gd name="connsiteY183" fmla="*/ 114160 h 147917"/>
                <a:gd name="connsiteX184" fmla="*/ 123680 w 1150112"/>
                <a:gd name="connsiteY184" fmla="*/ 61020 h 147917"/>
                <a:gd name="connsiteX185" fmla="*/ 137318 w 1150112"/>
                <a:gd name="connsiteY185" fmla="*/ 47382 h 147917"/>
                <a:gd name="connsiteX186" fmla="*/ 109337 w 1150112"/>
                <a:gd name="connsiteY186" fmla="*/ 47382 h 147917"/>
                <a:gd name="connsiteX187" fmla="*/ 109337 w 1150112"/>
                <a:gd name="connsiteY187" fmla="*/ 14385 h 147917"/>
                <a:gd name="connsiteX188" fmla="*/ 94994 w 1150112"/>
                <a:gd name="connsiteY188" fmla="*/ 14385 h 147917"/>
                <a:gd name="connsiteX189" fmla="*/ 94994 w 1150112"/>
                <a:gd name="connsiteY189" fmla="*/ 118471 h 147917"/>
                <a:gd name="connsiteX190" fmla="*/ 115224 w 1150112"/>
                <a:gd name="connsiteY190" fmla="*/ 144861 h 147917"/>
                <a:gd name="connsiteX191" fmla="*/ 117253 w 1150112"/>
                <a:gd name="connsiteY191" fmla="*/ 145041 h 147917"/>
                <a:gd name="connsiteX192" fmla="*/ 131596 w 1150112"/>
                <a:gd name="connsiteY192" fmla="*/ 145041 h 147917"/>
                <a:gd name="connsiteX193" fmla="*/ 131596 w 1150112"/>
                <a:gd name="connsiteY193" fmla="*/ 132109 h 147917"/>
                <a:gd name="connsiteX194" fmla="*/ 123758 w 1150112"/>
                <a:gd name="connsiteY194" fmla="*/ 132109 h 147917"/>
                <a:gd name="connsiteX195" fmla="*/ 110175 w 1150112"/>
                <a:gd name="connsiteY195" fmla="*/ 121231 h 147917"/>
                <a:gd name="connsiteX196" fmla="*/ 110121 w 1150112"/>
                <a:gd name="connsiteY196" fmla="*/ 120587 h 147917"/>
                <a:gd name="connsiteX197" fmla="*/ 110121 w 1150112"/>
                <a:gd name="connsiteY197" fmla="*/ 60315 h 147917"/>
                <a:gd name="connsiteX198" fmla="*/ 123758 w 1150112"/>
                <a:gd name="connsiteY198" fmla="*/ 61020 h 147917"/>
                <a:gd name="connsiteX199" fmla="*/ 123758 w 1150112"/>
                <a:gd name="connsiteY199" fmla="*/ 61020 h 1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150112" h="147917">
                  <a:moveTo>
                    <a:pt x="53375" y="89001"/>
                  </a:moveTo>
                  <a:lnTo>
                    <a:pt x="37700" y="87590"/>
                  </a:lnTo>
                  <a:cubicBezTo>
                    <a:pt x="24767" y="86885"/>
                    <a:pt x="19751" y="81163"/>
                    <a:pt x="19751" y="73247"/>
                  </a:cubicBezTo>
                  <a:cubicBezTo>
                    <a:pt x="19751" y="63215"/>
                    <a:pt x="27589" y="56709"/>
                    <a:pt x="42010" y="56709"/>
                  </a:cubicBezTo>
                  <a:cubicBezTo>
                    <a:pt x="51518" y="56071"/>
                    <a:pt x="60941" y="58851"/>
                    <a:pt x="68580" y="64547"/>
                  </a:cubicBezTo>
                  <a:lnTo>
                    <a:pt x="77907" y="55220"/>
                  </a:lnTo>
                  <a:cubicBezTo>
                    <a:pt x="67636" y="47414"/>
                    <a:pt x="54882" y="43599"/>
                    <a:pt x="42010" y="44482"/>
                  </a:cubicBezTo>
                  <a:cubicBezTo>
                    <a:pt x="20457" y="44482"/>
                    <a:pt x="4703" y="55220"/>
                    <a:pt x="4703" y="73952"/>
                  </a:cubicBezTo>
                  <a:cubicBezTo>
                    <a:pt x="4703" y="90490"/>
                    <a:pt x="15440" y="99112"/>
                    <a:pt x="34878" y="101228"/>
                  </a:cubicBezTo>
                  <a:lnTo>
                    <a:pt x="51416" y="102639"/>
                  </a:lnTo>
                  <a:cubicBezTo>
                    <a:pt x="62937" y="103344"/>
                    <a:pt x="67953" y="108360"/>
                    <a:pt x="67953" y="116982"/>
                  </a:cubicBezTo>
                  <a:cubicBezTo>
                    <a:pt x="67953" y="128503"/>
                    <a:pt x="57921" y="134930"/>
                    <a:pt x="41383" y="134930"/>
                  </a:cubicBezTo>
                  <a:cubicBezTo>
                    <a:pt x="29811" y="135450"/>
                    <a:pt x="18514" y="131299"/>
                    <a:pt x="10032" y="123409"/>
                  </a:cubicBezTo>
                  <a:lnTo>
                    <a:pt x="0" y="133441"/>
                  </a:lnTo>
                  <a:cubicBezTo>
                    <a:pt x="11449" y="143505"/>
                    <a:pt x="26400" y="148658"/>
                    <a:pt x="41618" y="147784"/>
                  </a:cubicBezTo>
                  <a:cubicBezTo>
                    <a:pt x="65994" y="147784"/>
                    <a:pt x="82532" y="136263"/>
                    <a:pt x="82532" y="116903"/>
                  </a:cubicBezTo>
                  <a:cubicBezTo>
                    <a:pt x="82532" y="97544"/>
                    <a:pt x="70618" y="90490"/>
                    <a:pt x="53375" y="89001"/>
                  </a:cubicBezTo>
                  <a:close/>
                  <a:moveTo>
                    <a:pt x="178779" y="43777"/>
                  </a:moveTo>
                  <a:cubicBezTo>
                    <a:pt x="163104" y="43777"/>
                    <a:pt x="152209" y="46677"/>
                    <a:pt x="143588" y="58120"/>
                  </a:cubicBezTo>
                  <a:lnTo>
                    <a:pt x="152915" y="67447"/>
                  </a:lnTo>
                  <a:cubicBezTo>
                    <a:pt x="158636" y="58825"/>
                    <a:pt x="165142" y="55926"/>
                    <a:pt x="178074" y="55926"/>
                  </a:cubicBezTo>
                  <a:cubicBezTo>
                    <a:pt x="196728" y="55926"/>
                    <a:pt x="203938" y="63136"/>
                    <a:pt x="203938" y="78185"/>
                  </a:cubicBezTo>
                  <a:lnTo>
                    <a:pt x="203938" y="88217"/>
                  </a:lnTo>
                  <a:lnTo>
                    <a:pt x="173920" y="88217"/>
                  </a:lnTo>
                  <a:cubicBezTo>
                    <a:pt x="151661" y="88217"/>
                    <a:pt x="139434" y="99739"/>
                    <a:pt x="139434" y="116903"/>
                  </a:cubicBezTo>
                  <a:cubicBezTo>
                    <a:pt x="139166" y="124507"/>
                    <a:pt x="141736" y="131938"/>
                    <a:pt x="146644" y="137752"/>
                  </a:cubicBezTo>
                  <a:cubicBezTo>
                    <a:pt x="154405" y="144867"/>
                    <a:pt x="164870" y="148268"/>
                    <a:pt x="175331" y="147079"/>
                  </a:cubicBezTo>
                  <a:cubicBezTo>
                    <a:pt x="185992" y="148169"/>
                    <a:pt x="196571" y="144364"/>
                    <a:pt x="204095" y="136733"/>
                  </a:cubicBezTo>
                  <a:lnTo>
                    <a:pt x="204095" y="146765"/>
                  </a:lnTo>
                  <a:lnTo>
                    <a:pt x="218438" y="146765"/>
                  </a:lnTo>
                  <a:lnTo>
                    <a:pt x="218438" y="78577"/>
                  </a:lnTo>
                  <a:cubicBezTo>
                    <a:pt x="219144" y="55299"/>
                    <a:pt x="206290" y="43777"/>
                    <a:pt x="179014" y="43777"/>
                  </a:cubicBezTo>
                  <a:close/>
                  <a:moveTo>
                    <a:pt x="204722" y="109849"/>
                  </a:moveTo>
                  <a:cubicBezTo>
                    <a:pt x="205290" y="116025"/>
                    <a:pt x="203497" y="122185"/>
                    <a:pt x="199706" y="127092"/>
                  </a:cubicBezTo>
                  <a:cubicBezTo>
                    <a:pt x="193539" y="132305"/>
                    <a:pt x="185443" y="134642"/>
                    <a:pt x="177447" y="133519"/>
                  </a:cubicBezTo>
                  <a:cubicBezTo>
                    <a:pt x="161771" y="133519"/>
                    <a:pt x="154482" y="127798"/>
                    <a:pt x="154482" y="116276"/>
                  </a:cubicBezTo>
                  <a:cubicBezTo>
                    <a:pt x="154482" y="104755"/>
                    <a:pt x="161693" y="98328"/>
                    <a:pt x="176741" y="98328"/>
                  </a:cubicBezTo>
                  <a:lnTo>
                    <a:pt x="204722" y="98328"/>
                  </a:lnTo>
                  <a:lnTo>
                    <a:pt x="204722" y="109849"/>
                  </a:lnTo>
                  <a:close/>
                  <a:moveTo>
                    <a:pt x="277222" y="56709"/>
                  </a:moveTo>
                  <a:cubicBezTo>
                    <a:pt x="286364" y="56271"/>
                    <a:pt x="295072" y="60640"/>
                    <a:pt x="300186" y="68231"/>
                  </a:cubicBezTo>
                  <a:lnTo>
                    <a:pt x="310218" y="58904"/>
                  </a:lnTo>
                  <a:cubicBezTo>
                    <a:pt x="302252" y="48981"/>
                    <a:pt x="289911" y="43617"/>
                    <a:pt x="277222" y="44561"/>
                  </a:cubicBezTo>
                  <a:cubicBezTo>
                    <a:pt x="252062" y="44561"/>
                    <a:pt x="232703" y="61804"/>
                    <a:pt x="232703" y="96212"/>
                  </a:cubicBezTo>
                  <a:cubicBezTo>
                    <a:pt x="232703" y="130619"/>
                    <a:pt x="252062" y="147862"/>
                    <a:pt x="277222" y="147862"/>
                  </a:cubicBezTo>
                  <a:cubicBezTo>
                    <a:pt x="290020" y="148544"/>
                    <a:pt x="302342" y="142924"/>
                    <a:pt x="310218" y="132814"/>
                  </a:cubicBezTo>
                  <a:lnTo>
                    <a:pt x="300186" y="123487"/>
                  </a:lnTo>
                  <a:cubicBezTo>
                    <a:pt x="294751" y="130703"/>
                    <a:pt x="286256" y="134965"/>
                    <a:pt x="277222" y="135009"/>
                  </a:cubicBezTo>
                  <a:cubicBezTo>
                    <a:pt x="268011" y="135786"/>
                    <a:pt x="259141" y="131336"/>
                    <a:pt x="254257" y="123487"/>
                  </a:cubicBezTo>
                  <a:cubicBezTo>
                    <a:pt x="245644" y="106572"/>
                    <a:pt x="245644" y="86557"/>
                    <a:pt x="254257" y="69642"/>
                  </a:cubicBezTo>
                  <a:cubicBezTo>
                    <a:pt x="258847" y="61332"/>
                    <a:pt x="267736" y="56327"/>
                    <a:pt x="277222" y="56709"/>
                  </a:cubicBezTo>
                  <a:lnTo>
                    <a:pt x="277222" y="56709"/>
                  </a:lnTo>
                  <a:close/>
                  <a:moveTo>
                    <a:pt x="402626" y="45188"/>
                  </a:moveTo>
                  <a:lnTo>
                    <a:pt x="383972" y="45188"/>
                  </a:lnTo>
                  <a:lnTo>
                    <a:pt x="339061" y="89706"/>
                  </a:lnTo>
                  <a:lnTo>
                    <a:pt x="339061" y="42"/>
                  </a:lnTo>
                  <a:lnTo>
                    <a:pt x="324718" y="42"/>
                  </a:lnTo>
                  <a:lnTo>
                    <a:pt x="324718" y="145746"/>
                  </a:lnTo>
                  <a:lnTo>
                    <a:pt x="339061" y="145746"/>
                  </a:lnTo>
                  <a:lnTo>
                    <a:pt x="339061" y="109144"/>
                  </a:lnTo>
                  <a:lnTo>
                    <a:pt x="357010" y="91195"/>
                  </a:lnTo>
                  <a:lnTo>
                    <a:pt x="390712" y="146060"/>
                  </a:lnTo>
                  <a:lnTo>
                    <a:pt x="408504" y="146060"/>
                  </a:lnTo>
                  <a:lnTo>
                    <a:pt x="366886" y="81477"/>
                  </a:lnTo>
                  <a:close/>
                  <a:moveTo>
                    <a:pt x="471520" y="40172"/>
                  </a:moveTo>
                  <a:cubicBezTo>
                    <a:pt x="459708" y="39563"/>
                    <a:pt x="448194" y="44008"/>
                    <a:pt x="439855" y="52399"/>
                  </a:cubicBezTo>
                  <a:cubicBezTo>
                    <a:pt x="430528" y="62431"/>
                    <a:pt x="427628" y="73952"/>
                    <a:pt x="427628" y="93312"/>
                  </a:cubicBezTo>
                  <a:cubicBezTo>
                    <a:pt x="427628" y="112671"/>
                    <a:pt x="429744" y="124192"/>
                    <a:pt x="439855" y="134225"/>
                  </a:cubicBezTo>
                  <a:cubicBezTo>
                    <a:pt x="457976" y="151344"/>
                    <a:pt x="486317" y="151344"/>
                    <a:pt x="504438" y="134225"/>
                  </a:cubicBezTo>
                  <a:cubicBezTo>
                    <a:pt x="513765" y="124192"/>
                    <a:pt x="516665" y="112671"/>
                    <a:pt x="516665" y="93312"/>
                  </a:cubicBezTo>
                  <a:cubicBezTo>
                    <a:pt x="516665" y="73952"/>
                    <a:pt x="514549" y="62431"/>
                    <a:pt x="504438" y="52399"/>
                  </a:cubicBezTo>
                  <a:cubicBezTo>
                    <a:pt x="496020" y="43730"/>
                    <a:pt x="484193" y="39250"/>
                    <a:pt x="472147" y="40172"/>
                  </a:cubicBezTo>
                  <a:lnTo>
                    <a:pt x="472147" y="40172"/>
                  </a:lnTo>
                  <a:close/>
                  <a:moveTo>
                    <a:pt x="483746" y="119176"/>
                  </a:moveTo>
                  <a:cubicBezTo>
                    <a:pt x="480455" y="122267"/>
                    <a:pt x="476018" y="123831"/>
                    <a:pt x="471520" y="123487"/>
                  </a:cubicBezTo>
                  <a:cubicBezTo>
                    <a:pt x="467076" y="123485"/>
                    <a:pt x="462757" y="121964"/>
                    <a:pt x="459293" y="119176"/>
                  </a:cubicBezTo>
                  <a:cubicBezTo>
                    <a:pt x="453571" y="113455"/>
                    <a:pt x="453571" y="104833"/>
                    <a:pt x="453571" y="93312"/>
                  </a:cubicBezTo>
                  <a:cubicBezTo>
                    <a:pt x="453571" y="81790"/>
                    <a:pt x="454276" y="73247"/>
                    <a:pt x="459293" y="68152"/>
                  </a:cubicBezTo>
                  <a:cubicBezTo>
                    <a:pt x="462522" y="64963"/>
                    <a:pt x="467005" y="63382"/>
                    <a:pt x="471520" y="63842"/>
                  </a:cubicBezTo>
                  <a:cubicBezTo>
                    <a:pt x="475987" y="63720"/>
                    <a:pt x="480345" y="65256"/>
                    <a:pt x="483746" y="68152"/>
                  </a:cubicBezTo>
                  <a:cubicBezTo>
                    <a:pt x="489468" y="73874"/>
                    <a:pt x="489468" y="82496"/>
                    <a:pt x="489468" y="93312"/>
                  </a:cubicBezTo>
                  <a:cubicBezTo>
                    <a:pt x="489468" y="104128"/>
                    <a:pt x="489468" y="113376"/>
                    <a:pt x="483746" y="119176"/>
                  </a:cubicBezTo>
                  <a:lnTo>
                    <a:pt x="483746" y="119176"/>
                  </a:lnTo>
                  <a:close/>
                  <a:moveTo>
                    <a:pt x="585637" y="40799"/>
                  </a:moveTo>
                  <a:lnTo>
                    <a:pt x="565259" y="105382"/>
                  </a:lnTo>
                  <a:lnTo>
                    <a:pt x="543705" y="40799"/>
                  </a:lnTo>
                  <a:lnTo>
                    <a:pt x="516430" y="40799"/>
                  </a:lnTo>
                  <a:lnTo>
                    <a:pt x="555227" y="145589"/>
                  </a:lnTo>
                  <a:lnTo>
                    <a:pt x="576075" y="145589"/>
                  </a:lnTo>
                  <a:lnTo>
                    <a:pt x="614088" y="40799"/>
                  </a:lnTo>
                  <a:lnTo>
                    <a:pt x="586108" y="40799"/>
                  </a:lnTo>
                  <a:close/>
                  <a:moveTo>
                    <a:pt x="657431" y="40093"/>
                  </a:moveTo>
                  <a:cubicBezTo>
                    <a:pt x="630156" y="40093"/>
                    <a:pt x="611502" y="59453"/>
                    <a:pt x="611502" y="93233"/>
                  </a:cubicBezTo>
                  <a:cubicBezTo>
                    <a:pt x="611502" y="135557"/>
                    <a:pt x="635015" y="147079"/>
                    <a:pt x="660331" y="147079"/>
                  </a:cubicBezTo>
                  <a:cubicBezTo>
                    <a:pt x="675239" y="147856"/>
                    <a:pt x="689676" y="141762"/>
                    <a:pt x="699520" y="130541"/>
                  </a:cubicBezTo>
                  <a:lnTo>
                    <a:pt x="683845" y="114865"/>
                  </a:lnTo>
                  <a:cubicBezTo>
                    <a:pt x="677974" y="121660"/>
                    <a:pt x="669298" y="125363"/>
                    <a:pt x="660331" y="124898"/>
                  </a:cubicBezTo>
                  <a:cubicBezTo>
                    <a:pt x="648637" y="125866"/>
                    <a:pt x="638378" y="117174"/>
                    <a:pt x="637414" y="105483"/>
                  </a:cubicBezTo>
                  <a:cubicBezTo>
                    <a:pt x="637390" y="105267"/>
                    <a:pt x="637374" y="105050"/>
                    <a:pt x="637367" y="104833"/>
                  </a:cubicBezTo>
                  <a:lnTo>
                    <a:pt x="637367" y="101228"/>
                  </a:lnTo>
                  <a:lnTo>
                    <a:pt x="702655" y="101228"/>
                  </a:lnTo>
                  <a:lnTo>
                    <a:pt x="702655" y="89706"/>
                  </a:lnTo>
                  <a:cubicBezTo>
                    <a:pt x="703360" y="61020"/>
                    <a:pt x="686980" y="39466"/>
                    <a:pt x="657431" y="40172"/>
                  </a:cubicBezTo>
                  <a:lnTo>
                    <a:pt x="657431" y="40172"/>
                  </a:lnTo>
                  <a:close/>
                  <a:moveTo>
                    <a:pt x="637367" y="83906"/>
                  </a:moveTo>
                  <a:cubicBezTo>
                    <a:pt x="637367" y="79969"/>
                    <a:pt x="638088" y="76065"/>
                    <a:pt x="639483" y="72385"/>
                  </a:cubicBezTo>
                  <a:cubicBezTo>
                    <a:pt x="644248" y="62863"/>
                    <a:pt x="655824" y="59003"/>
                    <a:pt x="665347" y="63763"/>
                  </a:cubicBezTo>
                  <a:cubicBezTo>
                    <a:pt x="669047" y="65669"/>
                    <a:pt x="672064" y="68683"/>
                    <a:pt x="673969" y="72385"/>
                  </a:cubicBezTo>
                  <a:cubicBezTo>
                    <a:pt x="675427" y="76047"/>
                    <a:pt x="676148" y="79964"/>
                    <a:pt x="676085" y="83906"/>
                  </a:cubicBezTo>
                  <a:lnTo>
                    <a:pt x="637288" y="83906"/>
                  </a:lnTo>
                  <a:close/>
                  <a:moveTo>
                    <a:pt x="741452" y="50909"/>
                  </a:moveTo>
                  <a:lnTo>
                    <a:pt x="741452" y="40955"/>
                  </a:lnTo>
                  <a:lnTo>
                    <a:pt x="715587" y="40955"/>
                  </a:lnTo>
                  <a:lnTo>
                    <a:pt x="715587" y="145746"/>
                  </a:lnTo>
                  <a:lnTo>
                    <a:pt x="741452" y="145746"/>
                  </a:lnTo>
                  <a:lnTo>
                    <a:pt x="741452" y="82574"/>
                  </a:lnTo>
                  <a:cubicBezTo>
                    <a:pt x="740668" y="73189"/>
                    <a:pt x="747213" y="64772"/>
                    <a:pt x="756500" y="63215"/>
                  </a:cubicBezTo>
                  <a:lnTo>
                    <a:pt x="757911" y="63215"/>
                  </a:lnTo>
                  <a:cubicBezTo>
                    <a:pt x="763186" y="63219"/>
                    <a:pt x="768187" y="65575"/>
                    <a:pt x="771549" y="69642"/>
                  </a:cubicBezTo>
                  <a:lnTo>
                    <a:pt x="791614" y="49577"/>
                  </a:lnTo>
                  <a:cubicBezTo>
                    <a:pt x="785155" y="43108"/>
                    <a:pt x="776377" y="39494"/>
                    <a:pt x="767238" y="39545"/>
                  </a:cubicBezTo>
                  <a:cubicBezTo>
                    <a:pt x="757465" y="39966"/>
                    <a:pt x="748224" y="44085"/>
                    <a:pt x="741374" y="51066"/>
                  </a:cubicBezTo>
                  <a:lnTo>
                    <a:pt x="741374" y="51066"/>
                  </a:lnTo>
                  <a:close/>
                  <a:moveTo>
                    <a:pt x="801019" y="30061"/>
                  </a:moveTo>
                  <a:lnTo>
                    <a:pt x="801019" y="145746"/>
                  </a:lnTo>
                  <a:lnTo>
                    <a:pt x="826884" y="145746"/>
                  </a:lnTo>
                  <a:lnTo>
                    <a:pt x="826884" y="63215"/>
                  </a:lnTo>
                  <a:lnTo>
                    <a:pt x="846243" y="63215"/>
                  </a:lnTo>
                  <a:lnTo>
                    <a:pt x="846243" y="43072"/>
                  </a:lnTo>
                  <a:lnTo>
                    <a:pt x="826884" y="43072"/>
                  </a:lnTo>
                  <a:lnTo>
                    <a:pt x="826884" y="31628"/>
                  </a:lnTo>
                  <a:cubicBezTo>
                    <a:pt x="826053" y="27380"/>
                    <a:pt x="828827" y="23263"/>
                    <a:pt x="833075" y="22432"/>
                  </a:cubicBezTo>
                  <a:cubicBezTo>
                    <a:pt x="833412" y="22367"/>
                    <a:pt x="833749" y="22323"/>
                    <a:pt x="834094" y="22302"/>
                  </a:cubicBezTo>
                  <a:lnTo>
                    <a:pt x="846321" y="22302"/>
                  </a:lnTo>
                  <a:lnTo>
                    <a:pt x="846321" y="42"/>
                  </a:lnTo>
                  <a:lnTo>
                    <a:pt x="831743" y="42"/>
                  </a:lnTo>
                  <a:cubicBezTo>
                    <a:pt x="815950" y="-807"/>
                    <a:pt x="802422" y="11221"/>
                    <a:pt x="801411" y="27004"/>
                  </a:cubicBezTo>
                  <a:lnTo>
                    <a:pt x="801411" y="30139"/>
                  </a:lnTo>
                  <a:lnTo>
                    <a:pt x="801411" y="30139"/>
                  </a:lnTo>
                  <a:close/>
                  <a:moveTo>
                    <a:pt x="953934" y="39388"/>
                  </a:moveTo>
                  <a:cubicBezTo>
                    <a:pt x="941809" y="38861"/>
                    <a:pt x="930052" y="43572"/>
                    <a:pt x="921642" y="52320"/>
                  </a:cubicBezTo>
                  <a:cubicBezTo>
                    <a:pt x="912629" y="62431"/>
                    <a:pt x="910121" y="74031"/>
                    <a:pt x="910121" y="93312"/>
                  </a:cubicBezTo>
                  <a:cubicBezTo>
                    <a:pt x="910121" y="112593"/>
                    <a:pt x="912237" y="124192"/>
                    <a:pt x="922347" y="134225"/>
                  </a:cubicBezTo>
                  <a:cubicBezTo>
                    <a:pt x="940468" y="151344"/>
                    <a:pt x="968810" y="151344"/>
                    <a:pt x="986931" y="134225"/>
                  </a:cubicBezTo>
                  <a:cubicBezTo>
                    <a:pt x="996258" y="124192"/>
                    <a:pt x="999158" y="112671"/>
                    <a:pt x="999158" y="93312"/>
                  </a:cubicBezTo>
                  <a:cubicBezTo>
                    <a:pt x="999158" y="73952"/>
                    <a:pt x="997041" y="62431"/>
                    <a:pt x="986931" y="52399"/>
                  </a:cubicBezTo>
                  <a:cubicBezTo>
                    <a:pt x="978411" y="43816"/>
                    <a:pt x="966725" y="39136"/>
                    <a:pt x="954639" y="39466"/>
                  </a:cubicBezTo>
                  <a:lnTo>
                    <a:pt x="954639" y="39466"/>
                  </a:lnTo>
                  <a:close/>
                  <a:moveTo>
                    <a:pt x="966160" y="118392"/>
                  </a:moveTo>
                  <a:cubicBezTo>
                    <a:pt x="962869" y="121483"/>
                    <a:pt x="958433" y="123047"/>
                    <a:pt x="953934" y="122703"/>
                  </a:cubicBezTo>
                  <a:cubicBezTo>
                    <a:pt x="949490" y="122702"/>
                    <a:pt x="945171" y="121180"/>
                    <a:pt x="941707" y="118392"/>
                  </a:cubicBezTo>
                  <a:cubicBezTo>
                    <a:pt x="935985" y="112671"/>
                    <a:pt x="935985" y="104049"/>
                    <a:pt x="935985" y="92528"/>
                  </a:cubicBezTo>
                  <a:cubicBezTo>
                    <a:pt x="935985" y="81006"/>
                    <a:pt x="936691" y="72463"/>
                    <a:pt x="941707" y="67369"/>
                  </a:cubicBezTo>
                  <a:cubicBezTo>
                    <a:pt x="944936" y="64179"/>
                    <a:pt x="949419" y="62599"/>
                    <a:pt x="953934" y="63058"/>
                  </a:cubicBezTo>
                  <a:cubicBezTo>
                    <a:pt x="958401" y="62936"/>
                    <a:pt x="962759" y="64472"/>
                    <a:pt x="966160" y="67369"/>
                  </a:cubicBezTo>
                  <a:cubicBezTo>
                    <a:pt x="971882" y="73090"/>
                    <a:pt x="971882" y="81712"/>
                    <a:pt x="971882" y="92528"/>
                  </a:cubicBezTo>
                  <a:cubicBezTo>
                    <a:pt x="971882" y="103344"/>
                    <a:pt x="971882" y="113376"/>
                    <a:pt x="966160" y="118392"/>
                  </a:cubicBezTo>
                  <a:lnTo>
                    <a:pt x="966160" y="118392"/>
                  </a:lnTo>
                  <a:close/>
                  <a:moveTo>
                    <a:pt x="1121975" y="40877"/>
                  </a:moveTo>
                  <a:lnTo>
                    <a:pt x="1106065" y="105382"/>
                  </a:lnTo>
                  <a:lnTo>
                    <a:pt x="1084511" y="40799"/>
                  </a:lnTo>
                  <a:lnTo>
                    <a:pt x="1065151" y="40799"/>
                  </a:lnTo>
                  <a:lnTo>
                    <a:pt x="1043362" y="105382"/>
                  </a:lnTo>
                  <a:lnTo>
                    <a:pt x="1026825" y="40799"/>
                  </a:lnTo>
                  <a:lnTo>
                    <a:pt x="999549" y="40799"/>
                  </a:lnTo>
                  <a:lnTo>
                    <a:pt x="1031841" y="145589"/>
                  </a:lnTo>
                  <a:lnTo>
                    <a:pt x="1053395" y="145589"/>
                  </a:lnTo>
                  <a:lnTo>
                    <a:pt x="1074714" y="79674"/>
                  </a:lnTo>
                  <a:lnTo>
                    <a:pt x="1096267" y="145746"/>
                  </a:lnTo>
                  <a:lnTo>
                    <a:pt x="1117821" y="145746"/>
                  </a:lnTo>
                  <a:lnTo>
                    <a:pt x="1150113" y="40955"/>
                  </a:lnTo>
                  <a:lnTo>
                    <a:pt x="1122132" y="40955"/>
                  </a:lnTo>
                  <a:close/>
                  <a:moveTo>
                    <a:pt x="885040" y="114082"/>
                  </a:moveTo>
                  <a:lnTo>
                    <a:pt x="885040" y="42"/>
                  </a:lnTo>
                  <a:lnTo>
                    <a:pt x="859175" y="42"/>
                  </a:lnTo>
                  <a:lnTo>
                    <a:pt x="859175" y="115571"/>
                  </a:lnTo>
                  <a:cubicBezTo>
                    <a:pt x="858423" y="131478"/>
                    <a:pt x="870704" y="144985"/>
                    <a:pt x="886607" y="145746"/>
                  </a:cubicBezTo>
                  <a:lnTo>
                    <a:pt x="904556" y="145746"/>
                  </a:lnTo>
                  <a:lnTo>
                    <a:pt x="904556" y="123487"/>
                  </a:lnTo>
                  <a:lnTo>
                    <a:pt x="894445" y="123487"/>
                  </a:lnTo>
                  <a:cubicBezTo>
                    <a:pt x="890197" y="124318"/>
                    <a:pt x="886082" y="121547"/>
                    <a:pt x="885251" y="117299"/>
                  </a:cubicBezTo>
                  <a:cubicBezTo>
                    <a:pt x="885181" y="116961"/>
                    <a:pt x="885142" y="116620"/>
                    <a:pt x="885118" y="116276"/>
                  </a:cubicBezTo>
                  <a:lnTo>
                    <a:pt x="885118" y="114160"/>
                  </a:lnTo>
                  <a:lnTo>
                    <a:pt x="885118" y="114160"/>
                  </a:lnTo>
                  <a:close/>
                  <a:moveTo>
                    <a:pt x="123680" y="61020"/>
                  </a:moveTo>
                  <a:lnTo>
                    <a:pt x="137318" y="47382"/>
                  </a:lnTo>
                  <a:lnTo>
                    <a:pt x="109337" y="47382"/>
                  </a:lnTo>
                  <a:lnTo>
                    <a:pt x="109337" y="14385"/>
                  </a:lnTo>
                  <a:lnTo>
                    <a:pt x="94994" y="14385"/>
                  </a:lnTo>
                  <a:lnTo>
                    <a:pt x="94994" y="118471"/>
                  </a:lnTo>
                  <a:cubicBezTo>
                    <a:pt x="93293" y="131345"/>
                    <a:pt x="102350" y="143161"/>
                    <a:pt x="115224" y="144861"/>
                  </a:cubicBezTo>
                  <a:cubicBezTo>
                    <a:pt x="115898" y="144951"/>
                    <a:pt x="116574" y="145010"/>
                    <a:pt x="117253" y="145041"/>
                  </a:cubicBezTo>
                  <a:lnTo>
                    <a:pt x="131596" y="145041"/>
                  </a:lnTo>
                  <a:lnTo>
                    <a:pt x="131596" y="132109"/>
                  </a:lnTo>
                  <a:lnTo>
                    <a:pt x="123758" y="132109"/>
                  </a:lnTo>
                  <a:cubicBezTo>
                    <a:pt x="117004" y="132855"/>
                    <a:pt x="110922" y="127986"/>
                    <a:pt x="110175" y="121231"/>
                  </a:cubicBezTo>
                  <a:cubicBezTo>
                    <a:pt x="110151" y="121017"/>
                    <a:pt x="110133" y="120802"/>
                    <a:pt x="110121" y="120587"/>
                  </a:cubicBezTo>
                  <a:lnTo>
                    <a:pt x="110121" y="60315"/>
                  </a:lnTo>
                  <a:lnTo>
                    <a:pt x="123758" y="61020"/>
                  </a:lnTo>
                  <a:lnTo>
                    <a:pt x="123758" y="6102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575FF26-573E-46B2-8992-DAB4EC05824C}"/>
                </a:ext>
              </a:extLst>
            </p:cNvPr>
            <p:cNvSpPr/>
            <p:nvPr/>
          </p:nvSpPr>
          <p:spPr>
            <a:xfrm>
              <a:off x="20712162" y="3247286"/>
              <a:ext cx="223219" cy="99069"/>
            </a:xfrm>
            <a:custGeom>
              <a:avLst/>
              <a:gdLst>
                <a:gd name="connsiteX0" fmla="*/ 198060 w 223219"/>
                <a:gd name="connsiteY0" fmla="*/ 73910 h 99069"/>
                <a:gd name="connsiteX1" fmla="*/ 198060 w 223219"/>
                <a:gd name="connsiteY1" fmla="*/ 0 h 99069"/>
                <a:gd name="connsiteX2" fmla="*/ 223219 w 223219"/>
                <a:gd name="connsiteY2" fmla="*/ 0 h 99069"/>
                <a:gd name="connsiteX3" fmla="*/ 223219 w 223219"/>
                <a:gd name="connsiteY3" fmla="*/ 99069 h 99069"/>
                <a:gd name="connsiteX4" fmla="*/ 0 w 223219"/>
                <a:gd name="connsiteY4" fmla="*/ 99069 h 99069"/>
                <a:gd name="connsiteX5" fmla="*/ 0 w 223219"/>
                <a:gd name="connsiteY5" fmla="*/ 0 h 99069"/>
                <a:gd name="connsiteX6" fmla="*/ 24375 w 223219"/>
                <a:gd name="connsiteY6" fmla="*/ 0 h 99069"/>
                <a:gd name="connsiteX7" fmla="*/ 24375 w 223219"/>
                <a:gd name="connsiteY7" fmla="*/ 73910 h 99069"/>
                <a:gd name="connsiteX8" fmla="*/ 198060 w 223219"/>
                <a:gd name="connsiteY8" fmla="*/ 73910 h 9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19" h="99069">
                  <a:moveTo>
                    <a:pt x="198060" y="73910"/>
                  </a:moveTo>
                  <a:lnTo>
                    <a:pt x="198060" y="0"/>
                  </a:lnTo>
                  <a:lnTo>
                    <a:pt x="223219" y="0"/>
                  </a:lnTo>
                  <a:lnTo>
                    <a:pt x="223219" y="99069"/>
                  </a:lnTo>
                  <a:lnTo>
                    <a:pt x="0" y="99069"/>
                  </a:lnTo>
                  <a:lnTo>
                    <a:pt x="0" y="0"/>
                  </a:lnTo>
                  <a:lnTo>
                    <a:pt x="24375" y="0"/>
                  </a:lnTo>
                  <a:lnTo>
                    <a:pt x="24375" y="73910"/>
                  </a:lnTo>
                  <a:lnTo>
                    <a:pt x="198060" y="7391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31F21C5A-83CB-40BF-BFB5-D8834D6E1F74}"/>
                </a:ext>
              </a:extLst>
            </p:cNvPr>
            <p:cNvSpPr/>
            <p:nvPr/>
          </p:nvSpPr>
          <p:spPr>
            <a:xfrm>
              <a:off x="20761619" y="3067801"/>
              <a:ext cx="185206" cy="229019"/>
            </a:xfrm>
            <a:custGeom>
              <a:avLst/>
              <a:gdLst>
                <a:gd name="connsiteX0" fmla="*/ 2195 w 185206"/>
                <a:gd name="connsiteY0" fmla="*/ 172274 h 229019"/>
                <a:gd name="connsiteX1" fmla="*/ 123523 w 185206"/>
                <a:gd name="connsiteY1" fmla="*/ 198139 h 229019"/>
                <a:gd name="connsiteX2" fmla="*/ 128539 w 185206"/>
                <a:gd name="connsiteY2" fmla="*/ 173763 h 229019"/>
                <a:gd name="connsiteX3" fmla="*/ 7367 w 185206"/>
                <a:gd name="connsiteY3" fmla="*/ 147899 h 229019"/>
                <a:gd name="connsiteX4" fmla="*/ 18732 w 185206"/>
                <a:gd name="connsiteY4" fmla="*/ 114118 h 229019"/>
                <a:gd name="connsiteX5" fmla="*/ 131439 w 185206"/>
                <a:gd name="connsiteY5" fmla="*/ 166552 h 229019"/>
                <a:gd name="connsiteX6" fmla="*/ 142177 w 185206"/>
                <a:gd name="connsiteY6" fmla="*/ 144293 h 229019"/>
                <a:gd name="connsiteX7" fmla="*/ 29470 w 185206"/>
                <a:gd name="connsiteY7" fmla="*/ 91937 h 229019"/>
                <a:gd name="connsiteX8" fmla="*/ 49613 w 185206"/>
                <a:gd name="connsiteY8" fmla="*/ 58862 h 229019"/>
                <a:gd name="connsiteX9" fmla="*/ 145077 w 185206"/>
                <a:gd name="connsiteY9" fmla="*/ 138572 h 229019"/>
                <a:gd name="connsiteX10" fmla="*/ 160752 w 185206"/>
                <a:gd name="connsiteY10" fmla="*/ 119212 h 229019"/>
                <a:gd name="connsiteX11" fmla="*/ 65367 w 185206"/>
                <a:gd name="connsiteY11" fmla="*/ 39737 h 229019"/>
                <a:gd name="connsiteX12" fmla="*/ 111375 w 185206"/>
                <a:gd name="connsiteY12" fmla="*/ 0 h 229019"/>
                <a:gd name="connsiteX13" fmla="*/ 91232 w 185206"/>
                <a:gd name="connsiteY13" fmla="*/ 15127 h 229019"/>
                <a:gd name="connsiteX14" fmla="*/ 165142 w 185206"/>
                <a:gd name="connsiteY14" fmla="*/ 114902 h 229019"/>
                <a:gd name="connsiteX15" fmla="*/ 185206 w 185206"/>
                <a:gd name="connsiteY15" fmla="*/ 99853 h 229019"/>
                <a:gd name="connsiteX16" fmla="*/ 0 w 185206"/>
                <a:gd name="connsiteY16" fmla="*/ 229019 h 229019"/>
                <a:gd name="connsiteX17" fmla="*/ 124228 w 185206"/>
                <a:gd name="connsiteY17" fmla="*/ 229019 h 229019"/>
                <a:gd name="connsiteX18" fmla="*/ 124228 w 185206"/>
                <a:gd name="connsiteY18" fmla="*/ 203860 h 229019"/>
                <a:gd name="connsiteX19" fmla="*/ 0 w 185206"/>
                <a:gd name="connsiteY19" fmla="*/ 203860 h 229019"/>
                <a:gd name="connsiteX20" fmla="*/ 0 w 185206"/>
                <a:gd name="connsiteY20" fmla="*/ 229019 h 22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5206" h="229019">
                  <a:moveTo>
                    <a:pt x="2195" y="172274"/>
                  </a:moveTo>
                  <a:lnTo>
                    <a:pt x="123523" y="198139"/>
                  </a:lnTo>
                  <a:lnTo>
                    <a:pt x="128539" y="173763"/>
                  </a:lnTo>
                  <a:lnTo>
                    <a:pt x="7367" y="147899"/>
                  </a:lnTo>
                  <a:close/>
                  <a:moveTo>
                    <a:pt x="18732" y="114118"/>
                  </a:moveTo>
                  <a:lnTo>
                    <a:pt x="131439" y="166552"/>
                  </a:lnTo>
                  <a:lnTo>
                    <a:pt x="142177" y="144293"/>
                  </a:lnTo>
                  <a:lnTo>
                    <a:pt x="29470" y="91937"/>
                  </a:lnTo>
                  <a:close/>
                  <a:moveTo>
                    <a:pt x="49613" y="58862"/>
                  </a:moveTo>
                  <a:lnTo>
                    <a:pt x="145077" y="138572"/>
                  </a:lnTo>
                  <a:lnTo>
                    <a:pt x="160752" y="119212"/>
                  </a:lnTo>
                  <a:lnTo>
                    <a:pt x="65367" y="39737"/>
                  </a:lnTo>
                  <a:close/>
                  <a:moveTo>
                    <a:pt x="111375" y="0"/>
                  </a:moveTo>
                  <a:lnTo>
                    <a:pt x="91232" y="15127"/>
                  </a:lnTo>
                  <a:lnTo>
                    <a:pt x="165142" y="114902"/>
                  </a:lnTo>
                  <a:lnTo>
                    <a:pt x="185206" y="99853"/>
                  </a:lnTo>
                  <a:close/>
                  <a:moveTo>
                    <a:pt x="0" y="229019"/>
                  </a:moveTo>
                  <a:lnTo>
                    <a:pt x="124228" y="229019"/>
                  </a:lnTo>
                  <a:lnTo>
                    <a:pt x="124228" y="203860"/>
                  </a:lnTo>
                  <a:lnTo>
                    <a:pt x="0" y="203860"/>
                  </a:lnTo>
                  <a:lnTo>
                    <a:pt x="0" y="229019"/>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3" name="Graphic 3" descr="Tech Empower logo">
            <a:extLst>
              <a:ext uri="{FF2B5EF4-FFF2-40B4-BE49-F238E27FC236}">
                <a16:creationId xmlns:a16="http://schemas.microsoft.com/office/drawing/2014/main" id="{C0CE14CE-FB1F-4D35-8832-9EDE4E383C77}"/>
              </a:ext>
            </a:extLst>
          </p:cNvPr>
          <p:cNvGrpSpPr/>
          <p:nvPr/>
        </p:nvGrpSpPr>
        <p:grpSpPr>
          <a:xfrm>
            <a:off x="5924287" y="5000865"/>
            <a:ext cx="463623" cy="231154"/>
            <a:chOff x="21173199" y="5042438"/>
            <a:chExt cx="928115" cy="462741"/>
          </a:xfrm>
          <a:solidFill>
            <a:schemeClr val="tx1"/>
          </a:solidFill>
        </p:grpSpPr>
        <p:sp>
          <p:nvSpPr>
            <p:cNvPr id="74" name="Freeform: Shape 73">
              <a:extLst>
                <a:ext uri="{FF2B5EF4-FFF2-40B4-BE49-F238E27FC236}">
                  <a16:creationId xmlns:a16="http://schemas.microsoft.com/office/drawing/2014/main" id="{65CF5C90-59C0-4682-B3D9-86DE880D3937}"/>
                </a:ext>
              </a:extLst>
            </p:cNvPr>
            <p:cNvSpPr/>
            <p:nvPr/>
          </p:nvSpPr>
          <p:spPr>
            <a:xfrm flipV="1">
              <a:off x="21261694" y="5042438"/>
              <a:ext cx="771584" cy="224066"/>
            </a:xfrm>
            <a:custGeom>
              <a:avLst/>
              <a:gdLst>
                <a:gd name="connsiteX0" fmla="*/ 553681 w 771584"/>
                <a:gd name="connsiteY0" fmla="*/ 44254 h 224066"/>
                <a:gd name="connsiteX1" fmla="*/ 547203 w 771584"/>
                <a:gd name="connsiteY1" fmla="*/ 44069 h 224066"/>
                <a:gd name="connsiteX2" fmla="*/ 434070 w 771584"/>
                <a:gd name="connsiteY2" fmla="*/ 51464 h 224066"/>
                <a:gd name="connsiteX3" fmla="*/ 417406 w 771584"/>
                <a:gd name="connsiteY3" fmla="*/ 55731 h 224066"/>
                <a:gd name="connsiteX4" fmla="*/ 387213 w 771584"/>
                <a:gd name="connsiteY4" fmla="*/ 71294 h 224066"/>
                <a:gd name="connsiteX5" fmla="*/ 382667 w 771584"/>
                <a:gd name="connsiteY5" fmla="*/ 112083 h 224066"/>
                <a:gd name="connsiteX6" fmla="*/ 553547 w 771584"/>
                <a:gd name="connsiteY6" fmla="*/ 213053 h 224066"/>
                <a:gd name="connsiteX7" fmla="*/ 577939 w 771584"/>
                <a:gd name="connsiteY7" fmla="*/ 219359 h 224066"/>
                <a:gd name="connsiteX8" fmla="*/ -1162 w 771584"/>
                <a:gd name="connsiteY8" fmla="*/ -898 h 224066"/>
                <a:gd name="connsiteX9" fmla="*/ 269274 w 771584"/>
                <a:gd name="connsiteY9" fmla="*/ 119256 h 224066"/>
                <a:gd name="connsiteX10" fmla="*/ 251266 w 771584"/>
                <a:gd name="connsiteY10" fmla="*/ 95648 h 224066"/>
                <a:gd name="connsiteX11" fmla="*/ 428055 w 771584"/>
                <a:gd name="connsiteY11" fmla="*/ 6785 h 224066"/>
                <a:gd name="connsiteX12" fmla="*/ 492938 w 771584"/>
                <a:gd name="connsiteY12" fmla="*/ 11040 h 224066"/>
                <a:gd name="connsiteX13" fmla="*/ 584964 w 771584"/>
                <a:gd name="connsiteY13" fmla="*/ 26237 h 224066"/>
                <a:gd name="connsiteX14" fmla="*/ 770422 w 771584"/>
                <a:gd name="connsiteY14" fmla="*/ 111122 h 224066"/>
                <a:gd name="connsiteX15" fmla="*/ 553681 w 771584"/>
                <a:gd name="connsiteY15" fmla="*/ 44254 h 2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1584" h="224066">
                  <a:moveTo>
                    <a:pt x="553681" y="44254"/>
                  </a:moveTo>
                  <a:cubicBezTo>
                    <a:pt x="553681" y="44254"/>
                    <a:pt x="551209" y="44131"/>
                    <a:pt x="547203" y="44069"/>
                  </a:cubicBezTo>
                  <a:cubicBezTo>
                    <a:pt x="528752" y="43671"/>
                    <a:pt x="473860" y="43309"/>
                    <a:pt x="434070" y="51464"/>
                  </a:cubicBezTo>
                  <a:cubicBezTo>
                    <a:pt x="428158" y="52708"/>
                    <a:pt x="422495" y="54086"/>
                    <a:pt x="417406" y="55731"/>
                  </a:cubicBezTo>
                  <a:cubicBezTo>
                    <a:pt x="404205" y="59969"/>
                    <a:pt x="396159" y="64351"/>
                    <a:pt x="387213" y="71294"/>
                  </a:cubicBezTo>
                  <a:cubicBezTo>
                    <a:pt x="387213" y="71294"/>
                    <a:pt x="373262" y="87743"/>
                    <a:pt x="382667" y="112083"/>
                  </a:cubicBezTo>
                  <a:cubicBezTo>
                    <a:pt x="392375" y="137081"/>
                    <a:pt x="439832" y="182618"/>
                    <a:pt x="553547" y="213053"/>
                  </a:cubicBezTo>
                  <a:cubicBezTo>
                    <a:pt x="561073" y="215073"/>
                    <a:pt x="569001" y="217526"/>
                    <a:pt x="577939" y="219359"/>
                  </a:cubicBezTo>
                  <a:cubicBezTo>
                    <a:pt x="577939" y="219359"/>
                    <a:pt x="409459" y="270363"/>
                    <a:pt x="-1162" y="-898"/>
                  </a:cubicBezTo>
                  <a:cubicBezTo>
                    <a:pt x="-1162" y="-898"/>
                    <a:pt x="193538" y="104363"/>
                    <a:pt x="269274" y="119256"/>
                  </a:cubicBezTo>
                  <a:cubicBezTo>
                    <a:pt x="264732" y="114806"/>
                    <a:pt x="262468" y="114990"/>
                    <a:pt x="251266" y="95648"/>
                  </a:cubicBezTo>
                  <a:cubicBezTo>
                    <a:pt x="251266" y="95648"/>
                    <a:pt x="190423" y="3465"/>
                    <a:pt x="428055" y="6785"/>
                  </a:cubicBezTo>
                  <a:cubicBezTo>
                    <a:pt x="428055" y="6785"/>
                    <a:pt x="454024" y="6873"/>
                    <a:pt x="492938" y="11040"/>
                  </a:cubicBezTo>
                  <a:cubicBezTo>
                    <a:pt x="519133" y="13860"/>
                    <a:pt x="551075" y="18535"/>
                    <a:pt x="584964" y="26237"/>
                  </a:cubicBezTo>
                  <a:cubicBezTo>
                    <a:pt x="648986" y="40861"/>
                    <a:pt x="719819" y="66345"/>
                    <a:pt x="770422" y="111122"/>
                  </a:cubicBezTo>
                  <a:cubicBezTo>
                    <a:pt x="770422" y="111122"/>
                    <a:pt x="704851" y="62315"/>
                    <a:pt x="553681" y="44254"/>
                  </a:cubicBez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18ABB4A-CE95-4EEA-82FD-6A406A1BD404}"/>
                </a:ext>
              </a:extLst>
            </p:cNvPr>
            <p:cNvSpPr/>
            <p:nvPr/>
          </p:nvSpPr>
          <p:spPr>
            <a:xfrm flipV="1">
              <a:off x="21173199" y="5386259"/>
              <a:ext cx="82183" cy="92713"/>
            </a:xfrm>
            <a:custGeom>
              <a:avLst/>
              <a:gdLst>
                <a:gd name="connsiteX0" fmla="*/ 25228 w 82183"/>
                <a:gd name="connsiteY0" fmla="*/ -126 h 92713"/>
                <a:gd name="connsiteX1" fmla="*/ -101 w 82183"/>
                <a:gd name="connsiteY1" fmla="*/ -126 h 92713"/>
                <a:gd name="connsiteX2" fmla="*/ 27812 w 82183"/>
                <a:gd name="connsiteY2" fmla="*/ 77878 h 92713"/>
                <a:gd name="connsiteX3" fmla="*/ 2620 w 82183"/>
                <a:gd name="connsiteY3" fmla="*/ 77878 h 92713"/>
                <a:gd name="connsiteX4" fmla="*/ 7878 w 82183"/>
                <a:gd name="connsiteY4" fmla="*/ 92588 h 92713"/>
                <a:gd name="connsiteX5" fmla="*/ 82083 w 82183"/>
                <a:gd name="connsiteY5" fmla="*/ 92588 h 92713"/>
                <a:gd name="connsiteX6" fmla="*/ 76823 w 82183"/>
                <a:gd name="connsiteY6" fmla="*/ 77878 h 92713"/>
                <a:gd name="connsiteX7" fmla="*/ 53139 w 82183"/>
                <a:gd name="connsiteY7" fmla="*/ 77878 h 92713"/>
                <a:gd name="connsiteX8" fmla="*/ 25228 w 82183"/>
                <a:gd name="connsiteY8" fmla="*/ -126 h 9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83" h="92713">
                  <a:moveTo>
                    <a:pt x="25228" y="-126"/>
                  </a:moveTo>
                  <a:lnTo>
                    <a:pt x="-101" y="-126"/>
                  </a:lnTo>
                  <a:lnTo>
                    <a:pt x="27812" y="77878"/>
                  </a:lnTo>
                  <a:lnTo>
                    <a:pt x="2620" y="77878"/>
                  </a:lnTo>
                  <a:lnTo>
                    <a:pt x="7878" y="92588"/>
                  </a:lnTo>
                  <a:lnTo>
                    <a:pt x="82083" y="92588"/>
                  </a:lnTo>
                  <a:lnTo>
                    <a:pt x="76823" y="77878"/>
                  </a:lnTo>
                  <a:lnTo>
                    <a:pt x="53139" y="77878"/>
                  </a:lnTo>
                  <a:lnTo>
                    <a:pt x="25228" y="-126"/>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5625949E-8B43-49DF-9FCC-3CD965EDF438}"/>
                </a:ext>
              </a:extLst>
            </p:cNvPr>
            <p:cNvSpPr/>
            <p:nvPr/>
          </p:nvSpPr>
          <p:spPr>
            <a:xfrm flipV="1">
              <a:off x="21232107" y="5413837"/>
              <a:ext cx="71938" cy="66661"/>
            </a:xfrm>
            <a:custGeom>
              <a:avLst/>
              <a:gdLst>
                <a:gd name="connsiteX0" fmla="*/ 65280 w 71938"/>
                <a:gd name="connsiteY0" fmla="*/ 21542 h 66661"/>
                <a:gd name="connsiteX1" fmla="*/ 56230 w 71938"/>
                <a:gd name="connsiteY1" fmla="*/ 9074 h 66661"/>
                <a:gd name="connsiteX2" fmla="*/ 26516 w 71938"/>
                <a:gd name="connsiteY2" fmla="*/ -86 h 66661"/>
                <a:gd name="connsiteX3" fmla="*/ -118 w 71938"/>
                <a:gd name="connsiteY3" fmla="*/ 21412 h 66661"/>
                <a:gd name="connsiteX4" fmla="*/ 8509 w 71938"/>
                <a:gd name="connsiteY4" fmla="*/ 47238 h 66661"/>
                <a:gd name="connsiteX5" fmla="*/ 44951 w 71938"/>
                <a:gd name="connsiteY5" fmla="*/ 66576 h 66661"/>
                <a:gd name="connsiteX6" fmla="*/ 71595 w 71938"/>
                <a:gd name="connsiteY6" fmla="*/ 45204 h 66661"/>
                <a:gd name="connsiteX7" fmla="*/ 68137 w 71938"/>
                <a:gd name="connsiteY7" fmla="*/ 31464 h 66661"/>
                <a:gd name="connsiteX8" fmla="*/ 23043 w 71938"/>
                <a:gd name="connsiteY8" fmla="*/ 31464 h 66661"/>
                <a:gd name="connsiteX9" fmla="*/ 20030 w 71938"/>
                <a:gd name="connsiteY9" fmla="*/ 19759 h 66661"/>
                <a:gd name="connsiteX10" fmla="*/ 29084 w 71938"/>
                <a:gd name="connsiteY10" fmla="*/ 9582 h 66661"/>
                <a:gd name="connsiteX11" fmla="*/ 44191 w 71938"/>
                <a:gd name="connsiteY11" fmla="*/ 21542 h 66661"/>
                <a:gd name="connsiteX12" fmla="*/ 65280 w 71938"/>
                <a:gd name="connsiteY12" fmla="*/ 21542 h 66661"/>
                <a:gd name="connsiteX13" fmla="*/ 49951 w 71938"/>
                <a:gd name="connsiteY13" fmla="*/ 40369 h 66661"/>
                <a:gd name="connsiteX14" fmla="*/ 51969 w 71938"/>
                <a:gd name="connsiteY14" fmla="*/ 48256 h 66661"/>
                <a:gd name="connsiteX15" fmla="*/ 43862 w 71938"/>
                <a:gd name="connsiteY15" fmla="*/ 57161 h 66661"/>
                <a:gd name="connsiteX16" fmla="*/ 26475 w 71938"/>
                <a:gd name="connsiteY16" fmla="*/ 40369 h 66661"/>
                <a:gd name="connsiteX17" fmla="*/ 49951 w 71938"/>
                <a:gd name="connsiteY17" fmla="*/ 40369 h 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938" h="66661">
                  <a:moveTo>
                    <a:pt x="65280" y="21542"/>
                  </a:moveTo>
                  <a:cubicBezTo>
                    <a:pt x="63774" y="17979"/>
                    <a:pt x="61947" y="13780"/>
                    <a:pt x="56230" y="9074"/>
                  </a:cubicBezTo>
                  <a:cubicBezTo>
                    <a:pt x="51652" y="5258"/>
                    <a:pt x="42563" y="-86"/>
                    <a:pt x="26516" y="-86"/>
                  </a:cubicBezTo>
                  <a:cubicBezTo>
                    <a:pt x="9406" y="-86"/>
                    <a:pt x="-1477" y="5893"/>
                    <a:pt x="-118" y="21412"/>
                  </a:cubicBezTo>
                  <a:cubicBezTo>
                    <a:pt x="539" y="28920"/>
                    <a:pt x="4160" y="39988"/>
                    <a:pt x="8509" y="47238"/>
                  </a:cubicBezTo>
                  <a:cubicBezTo>
                    <a:pt x="13676" y="56272"/>
                    <a:pt x="22935" y="66576"/>
                    <a:pt x="44951" y="66576"/>
                  </a:cubicBezTo>
                  <a:cubicBezTo>
                    <a:pt x="57948" y="66576"/>
                    <a:pt x="73153" y="63013"/>
                    <a:pt x="71595" y="45204"/>
                  </a:cubicBezTo>
                  <a:cubicBezTo>
                    <a:pt x="71171" y="40369"/>
                    <a:pt x="69864" y="36043"/>
                    <a:pt x="68137" y="31464"/>
                  </a:cubicBezTo>
                  <a:lnTo>
                    <a:pt x="23043" y="31464"/>
                  </a:lnTo>
                  <a:cubicBezTo>
                    <a:pt x="21781" y="27648"/>
                    <a:pt x="20387" y="23831"/>
                    <a:pt x="20030" y="19759"/>
                  </a:cubicBezTo>
                  <a:cubicBezTo>
                    <a:pt x="19427" y="12890"/>
                    <a:pt x="23251" y="9582"/>
                    <a:pt x="29084" y="9582"/>
                  </a:cubicBezTo>
                  <a:cubicBezTo>
                    <a:pt x="39430" y="9582"/>
                    <a:pt x="42665" y="17725"/>
                    <a:pt x="44191" y="21542"/>
                  </a:cubicBezTo>
                  <a:lnTo>
                    <a:pt x="65280" y="21542"/>
                  </a:lnTo>
                  <a:close/>
                  <a:moveTo>
                    <a:pt x="49951" y="40369"/>
                  </a:moveTo>
                  <a:cubicBezTo>
                    <a:pt x="50461" y="41641"/>
                    <a:pt x="51689" y="45077"/>
                    <a:pt x="51969" y="48256"/>
                  </a:cubicBezTo>
                  <a:cubicBezTo>
                    <a:pt x="52435" y="53600"/>
                    <a:pt x="49564" y="57161"/>
                    <a:pt x="43862" y="57161"/>
                  </a:cubicBezTo>
                  <a:cubicBezTo>
                    <a:pt x="33913" y="57161"/>
                    <a:pt x="29521" y="47875"/>
                    <a:pt x="26475" y="40369"/>
                  </a:cubicBezTo>
                  <a:lnTo>
                    <a:pt x="49951" y="40369"/>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EFD919E1-6975-4B17-8BC8-F33AD5978E7B}"/>
                </a:ext>
              </a:extLst>
            </p:cNvPr>
            <p:cNvSpPr/>
            <p:nvPr/>
          </p:nvSpPr>
          <p:spPr>
            <a:xfrm flipV="1">
              <a:off x="21313319" y="5413837"/>
              <a:ext cx="72581" cy="66661"/>
            </a:xfrm>
            <a:custGeom>
              <a:avLst/>
              <a:gdLst>
                <a:gd name="connsiteX0" fmla="*/ 64806 w 72581"/>
                <a:gd name="connsiteY0" fmla="*/ 21923 h 66661"/>
                <a:gd name="connsiteX1" fmla="*/ 27468 w 72581"/>
                <a:gd name="connsiteY1" fmla="*/ -86 h 66661"/>
                <a:gd name="connsiteX2" fmla="*/ -315 w 72581"/>
                <a:gd name="connsiteY2" fmla="*/ 21923 h 66661"/>
                <a:gd name="connsiteX3" fmla="*/ 2524 w 72581"/>
                <a:gd name="connsiteY3" fmla="*/ 34644 h 66661"/>
                <a:gd name="connsiteX4" fmla="*/ 18566 w 72581"/>
                <a:gd name="connsiteY4" fmla="*/ 58815 h 66661"/>
                <a:gd name="connsiteX5" fmla="*/ 45106 w 72581"/>
                <a:gd name="connsiteY5" fmla="*/ 66576 h 66661"/>
                <a:gd name="connsiteX6" fmla="*/ 72062 w 72581"/>
                <a:gd name="connsiteY6" fmla="*/ 47238 h 66661"/>
                <a:gd name="connsiteX7" fmla="*/ 71485 w 72581"/>
                <a:gd name="connsiteY7" fmla="*/ 43675 h 66661"/>
                <a:gd name="connsiteX8" fmla="*/ 50928 w 72581"/>
                <a:gd name="connsiteY8" fmla="*/ 43675 h 66661"/>
                <a:gd name="connsiteX9" fmla="*/ 51870 w 72581"/>
                <a:gd name="connsiteY9" fmla="*/ 48383 h 66661"/>
                <a:gd name="connsiteX10" fmla="*/ 44017 w 72581"/>
                <a:gd name="connsiteY10" fmla="*/ 57161 h 66661"/>
                <a:gd name="connsiteX11" fmla="*/ 31281 w 72581"/>
                <a:gd name="connsiteY11" fmla="*/ 49530 h 66661"/>
                <a:gd name="connsiteX12" fmla="*/ 20331 w 72581"/>
                <a:gd name="connsiteY12" fmla="*/ 19886 h 66661"/>
                <a:gd name="connsiteX13" fmla="*/ 28965 w 72581"/>
                <a:gd name="connsiteY13" fmla="*/ 9455 h 66661"/>
                <a:gd name="connsiteX14" fmla="*/ 43718 w 72581"/>
                <a:gd name="connsiteY14" fmla="*/ 21923 h 66661"/>
                <a:gd name="connsiteX15" fmla="*/ 64806 w 72581"/>
                <a:gd name="connsiteY15" fmla="*/ 21923 h 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81" h="66661">
                  <a:moveTo>
                    <a:pt x="64806" y="21923"/>
                  </a:moveTo>
                  <a:cubicBezTo>
                    <a:pt x="61063" y="12508"/>
                    <a:pt x="52137" y="-86"/>
                    <a:pt x="27468" y="-86"/>
                  </a:cubicBezTo>
                  <a:cubicBezTo>
                    <a:pt x="14470" y="-86"/>
                    <a:pt x="-1984" y="2840"/>
                    <a:pt x="-315" y="21923"/>
                  </a:cubicBezTo>
                  <a:cubicBezTo>
                    <a:pt x="86" y="26503"/>
                    <a:pt x="1261" y="30827"/>
                    <a:pt x="2524" y="34644"/>
                  </a:cubicBezTo>
                  <a:cubicBezTo>
                    <a:pt x="4683" y="41133"/>
                    <a:pt x="8779" y="51564"/>
                    <a:pt x="18566" y="58815"/>
                  </a:cubicBezTo>
                  <a:cubicBezTo>
                    <a:pt x="28761" y="66195"/>
                    <a:pt x="40068" y="66576"/>
                    <a:pt x="45106" y="66576"/>
                  </a:cubicBezTo>
                  <a:cubicBezTo>
                    <a:pt x="51341" y="66576"/>
                    <a:pt x="73711" y="66068"/>
                    <a:pt x="72062" y="47238"/>
                  </a:cubicBezTo>
                  <a:cubicBezTo>
                    <a:pt x="71950" y="45966"/>
                    <a:pt x="71750" y="45204"/>
                    <a:pt x="71485" y="43675"/>
                  </a:cubicBezTo>
                  <a:lnTo>
                    <a:pt x="50928" y="43675"/>
                  </a:lnTo>
                  <a:cubicBezTo>
                    <a:pt x="51348" y="45458"/>
                    <a:pt x="51726" y="46730"/>
                    <a:pt x="51870" y="48383"/>
                  </a:cubicBezTo>
                  <a:cubicBezTo>
                    <a:pt x="52382" y="54235"/>
                    <a:pt x="49191" y="57161"/>
                    <a:pt x="44017" y="57161"/>
                  </a:cubicBezTo>
                  <a:cubicBezTo>
                    <a:pt x="37386" y="57161"/>
                    <a:pt x="33868" y="53344"/>
                    <a:pt x="31281" y="49530"/>
                  </a:cubicBezTo>
                  <a:cubicBezTo>
                    <a:pt x="26413" y="42405"/>
                    <a:pt x="20975" y="27267"/>
                    <a:pt x="20331" y="19886"/>
                  </a:cubicBezTo>
                  <a:cubicBezTo>
                    <a:pt x="19628" y="11873"/>
                    <a:pt x="24190" y="9455"/>
                    <a:pt x="28965" y="9455"/>
                  </a:cubicBezTo>
                  <a:cubicBezTo>
                    <a:pt x="34670" y="9455"/>
                    <a:pt x="39821" y="12254"/>
                    <a:pt x="43718" y="21923"/>
                  </a:cubicBezTo>
                  <a:lnTo>
                    <a:pt x="64806" y="21923"/>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12555F6E-2BB1-430C-9C2D-9888D21FB8C0}"/>
                </a:ext>
              </a:extLst>
            </p:cNvPr>
            <p:cNvSpPr/>
            <p:nvPr/>
          </p:nvSpPr>
          <p:spPr>
            <a:xfrm flipV="1">
              <a:off x="21385916" y="5389157"/>
              <a:ext cx="80527" cy="89815"/>
            </a:xfrm>
            <a:custGeom>
              <a:avLst/>
              <a:gdLst>
                <a:gd name="connsiteX0" fmla="*/ 62644 w 80527"/>
                <a:gd name="connsiteY0" fmla="*/ -122 h 89815"/>
                <a:gd name="connsiteX1" fmla="*/ 41024 w 80527"/>
                <a:gd name="connsiteY1" fmla="*/ -122 h 89815"/>
                <a:gd name="connsiteX2" fmla="*/ 54534 w 80527"/>
                <a:gd name="connsiteY2" fmla="*/ 37534 h 89815"/>
                <a:gd name="connsiteX3" fmla="*/ 57558 w 80527"/>
                <a:gd name="connsiteY3" fmla="*/ 47840 h 89815"/>
                <a:gd name="connsiteX4" fmla="*/ 51461 w 80527"/>
                <a:gd name="connsiteY4" fmla="*/ 53946 h 89815"/>
                <a:gd name="connsiteX5" fmla="*/ 40594 w 80527"/>
                <a:gd name="connsiteY5" fmla="*/ 49493 h 89815"/>
                <a:gd name="connsiteX6" fmla="*/ 34739 w 80527"/>
                <a:gd name="connsiteY6" fmla="*/ 38679 h 89815"/>
                <a:gd name="connsiteX7" fmla="*/ 20866 w 80527"/>
                <a:gd name="connsiteY7" fmla="*/ -122 h 89815"/>
                <a:gd name="connsiteX8" fmla="*/ -620 w 80527"/>
                <a:gd name="connsiteY8" fmla="*/ -122 h 89815"/>
                <a:gd name="connsiteX9" fmla="*/ 31380 w 80527"/>
                <a:gd name="connsiteY9" fmla="*/ 89694 h 89815"/>
                <a:gd name="connsiteX10" fmla="*/ 52999 w 80527"/>
                <a:gd name="connsiteY10" fmla="*/ 89694 h 89815"/>
                <a:gd name="connsiteX11" fmla="*/ 41051 w 80527"/>
                <a:gd name="connsiteY11" fmla="*/ 56236 h 89815"/>
                <a:gd name="connsiteX12" fmla="*/ 65130 w 80527"/>
                <a:gd name="connsiteY12" fmla="*/ 64633 h 89815"/>
                <a:gd name="connsiteX13" fmla="*/ 79840 w 80527"/>
                <a:gd name="connsiteY13" fmla="*/ 50892 h 89815"/>
                <a:gd name="connsiteX14" fmla="*/ 76364 w 80527"/>
                <a:gd name="connsiteY14" fmla="*/ 38425 h 89815"/>
                <a:gd name="connsiteX15" fmla="*/ 62644 w 80527"/>
                <a:gd name="connsiteY15" fmla="*/ -122 h 8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527" h="89815">
                  <a:moveTo>
                    <a:pt x="62644" y="-122"/>
                  </a:moveTo>
                  <a:lnTo>
                    <a:pt x="41024" y="-122"/>
                  </a:lnTo>
                  <a:lnTo>
                    <a:pt x="54534" y="37534"/>
                  </a:lnTo>
                  <a:cubicBezTo>
                    <a:pt x="55586" y="40460"/>
                    <a:pt x="57301" y="44913"/>
                    <a:pt x="57558" y="47840"/>
                  </a:cubicBezTo>
                  <a:cubicBezTo>
                    <a:pt x="57981" y="52672"/>
                    <a:pt x="54645" y="53946"/>
                    <a:pt x="51461" y="53946"/>
                  </a:cubicBezTo>
                  <a:cubicBezTo>
                    <a:pt x="47614" y="53946"/>
                    <a:pt x="43480" y="52164"/>
                    <a:pt x="40594" y="49493"/>
                  </a:cubicBezTo>
                  <a:cubicBezTo>
                    <a:pt x="37706" y="46821"/>
                    <a:pt x="36831" y="44404"/>
                    <a:pt x="34739" y="38679"/>
                  </a:cubicBezTo>
                  <a:lnTo>
                    <a:pt x="20866" y="-122"/>
                  </a:lnTo>
                  <a:lnTo>
                    <a:pt x="-620" y="-122"/>
                  </a:lnTo>
                  <a:lnTo>
                    <a:pt x="31380" y="89694"/>
                  </a:lnTo>
                  <a:lnTo>
                    <a:pt x="52999" y="89694"/>
                  </a:lnTo>
                  <a:lnTo>
                    <a:pt x="41051" y="56236"/>
                  </a:lnTo>
                  <a:cubicBezTo>
                    <a:pt x="46115" y="59543"/>
                    <a:pt x="53989" y="64633"/>
                    <a:pt x="65130" y="64633"/>
                  </a:cubicBezTo>
                  <a:cubicBezTo>
                    <a:pt x="74413" y="64633"/>
                    <a:pt x="80632" y="59924"/>
                    <a:pt x="79840" y="50892"/>
                  </a:cubicBezTo>
                  <a:cubicBezTo>
                    <a:pt x="79509" y="47075"/>
                    <a:pt x="77758" y="42243"/>
                    <a:pt x="76364" y="38425"/>
                  </a:cubicBezTo>
                  <a:lnTo>
                    <a:pt x="62644" y="-122"/>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E199F7A-141D-460B-8F05-06DB5F92ACD9}"/>
                </a:ext>
              </a:extLst>
            </p:cNvPr>
            <p:cNvSpPr/>
            <p:nvPr/>
          </p:nvSpPr>
          <p:spPr>
            <a:xfrm flipV="1">
              <a:off x="21474511" y="5386259"/>
              <a:ext cx="92721" cy="92713"/>
            </a:xfrm>
            <a:custGeom>
              <a:avLst/>
              <a:gdLst>
                <a:gd name="connsiteX0" fmla="*/ 62808 w 92721"/>
                <a:gd name="connsiteY0" fmla="*/ -126 h 92713"/>
                <a:gd name="connsiteX1" fmla="*/ -852 w 92721"/>
                <a:gd name="connsiteY1" fmla="*/ -126 h 92713"/>
                <a:gd name="connsiteX2" fmla="*/ 32316 w 92721"/>
                <a:gd name="connsiteY2" fmla="*/ 92588 h 92713"/>
                <a:gd name="connsiteX3" fmla="*/ 91870 w 92721"/>
                <a:gd name="connsiteY3" fmla="*/ 92588 h 92713"/>
                <a:gd name="connsiteX4" fmla="*/ 86624 w 92721"/>
                <a:gd name="connsiteY4" fmla="*/ 78012 h 92713"/>
                <a:gd name="connsiteX5" fmla="*/ 51851 w 92721"/>
                <a:gd name="connsiteY5" fmla="*/ 78012 h 92713"/>
                <a:gd name="connsiteX6" fmla="*/ 43701 w 92721"/>
                <a:gd name="connsiteY6" fmla="*/ 55293 h 92713"/>
                <a:gd name="connsiteX7" fmla="*/ 76695 w 92721"/>
                <a:gd name="connsiteY7" fmla="*/ 55293 h 92713"/>
                <a:gd name="connsiteX8" fmla="*/ 71449 w 92721"/>
                <a:gd name="connsiteY8" fmla="*/ 40715 h 92713"/>
                <a:gd name="connsiteX9" fmla="*/ 38592 w 92721"/>
                <a:gd name="connsiteY9" fmla="*/ 40715 h 92713"/>
                <a:gd name="connsiteX10" fmla="*/ 29172 w 92721"/>
                <a:gd name="connsiteY10" fmla="*/ 14450 h 92713"/>
                <a:gd name="connsiteX11" fmla="*/ 67919 w 92721"/>
                <a:gd name="connsiteY11" fmla="*/ 14450 h 92713"/>
                <a:gd name="connsiteX12" fmla="*/ 62808 w 92721"/>
                <a:gd name="connsiteY12" fmla="*/ -126 h 9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721" h="92713">
                  <a:moveTo>
                    <a:pt x="62808" y="-126"/>
                  </a:moveTo>
                  <a:lnTo>
                    <a:pt x="-852" y="-126"/>
                  </a:lnTo>
                  <a:lnTo>
                    <a:pt x="32316" y="92588"/>
                  </a:lnTo>
                  <a:lnTo>
                    <a:pt x="91870" y="92588"/>
                  </a:lnTo>
                  <a:lnTo>
                    <a:pt x="86624" y="78012"/>
                  </a:lnTo>
                  <a:lnTo>
                    <a:pt x="51851" y="78012"/>
                  </a:lnTo>
                  <a:lnTo>
                    <a:pt x="43701" y="55293"/>
                  </a:lnTo>
                  <a:lnTo>
                    <a:pt x="76695" y="55293"/>
                  </a:lnTo>
                  <a:lnTo>
                    <a:pt x="71449" y="40715"/>
                  </a:lnTo>
                  <a:lnTo>
                    <a:pt x="38592" y="40715"/>
                  </a:lnTo>
                  <a:lnTo>
                    <a:pt x="29172" y="14450"/>
                  </a:lnTo>
                  <a:lnTo>
                    <a:pt x="67919" y="14450"/>
                  </a:lnTo>
                  <a:lnTo>
                    <a:pt x="62808" y="-126"/>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B0D770FD-F35F-4591-837C-04A6FA467F10}"/>
                </a:ext>
              </a:extLst>
            </p:cNvPr>
            <p:cNvSpPr/>
            <p:nvPr/>
          </p:nvSpPr>
          <p:spPr>
            <a:xfrm flipV="1">
              <a:off x="21557525" y="5414218"/>
              <a:ext cx="119272" cy="64754"/>
            </a:xfrm>
            <a:custGeom>
              <a:avLst/>
              <a:gdLst>
                <a:gd name="connsiteX0" fmla="*/ 100907 w 119272"/>
                <a:gd name="connsiteY0" fmla="*/ -87 h 64754"/>
                <a:gd name="connsiteX1" fmla="*/ 79288 w 119272"/>
                <a:gd name="connsiteY1" fmla="*/ -87 h 64754"/>
                <a:gd name="connsiteX2" fmla="*/ 93682 w 119272"/>
                <a:gd name="connsiteY2" fmla="*/ 40113 h 64754"/>
                <a:gd name="connsiteX3" fmla="*/ 95806 w 119272"/>
                <a:gd name="connsiteY3" fmla="*/ 47748 h 64754"/>
                <a:gd name="connsiteX4" fmla="*/ 89833 w 119272"/>
                <a:gd name="connsiteY4" fmla="*/ 53727 h 64754"/>
                <a:gd name="connsiteX5" fmla="*/ 80612 w 119272"/>
                <a:gd name="connsiteY5" fmla="*/ 49909 h 64754"/>
                <a:gd name="connsiteX6" fmla="*/ 74627 w 119272"/>
                <a:gd name="connsiteY6" fmla="*/ 39095 h 64754"/>
                <a:gd name="connsiteX7" fmla="*/ 60719 w 119272"/>
                <a:gd name="connsiteY7" fmla="*/ -87 h 64754"/>
                <a:gd name="connsiteX8" fmla="*/ 39100 w 119272"/>
                <a:gd name="connsiteY8" fmla="*/ -87 h 64754"/>
                <a:gd name="connsiteX9" fmla="*/ 53319 w 119272"/>
                <a:gd name="connsiteY9" fmla="*/ 39605 h 64754"/>
                <a:gd name="connsiteX10" fmla="*/ 55767 w 119272"/>
                <a:gd name="connsiteY10" fmla="*/ 47875 h 64754"/>
                <a:gd name="connsiteX11" fmla="*/ 49921 w 119272"/>
                <a:gd name="connsiteY11" fmla="*/ 53854 h 64754"/>
                <a:gd name="connsiteX12" fmla="*/ 40726 w 119272"/>
                <a:gd name="connsiteY12" fmla="*/ 50290 h 64754"/>
                <a:gd name="connsiteX13" fmla="*/ 34440 w 119272"/>
                <a:gd name="connsiteY13" fmla="*/ 39095 h 64754"/>
                <a:gd name="connsiteX14" fmla="*/ 20531 w 119272"/>
                <a:gd name="connsiteY14" fmla="*/ -87 h 64754"/>
                <a:gd name="connsiteX15" fmla="*/ -1088 w 119272"/>
                <a:gd name="connsiteY15" fmla="*/ -87 h 64754"/>
                <a:gd name="connsiteX16" fmla="*/ 21725 w 119272"/>
                <a:gd name="connsiteY16" fmla="*/ 63521 h 64754"/>
                <a:gd name="connsiteX17" fmla="*/ 43209 w 119272"/>
                <a:gd name="connsiteY17" fmla="*/ 63521 h 64754"/>
                <a:gd name="connsiteX18" fmla="*/ 40550 w 119272"/>
                <a:gd name="connsiteY18" fmla="*/ 55888 h 64754"/>
                <a:gd name="connsiteX19" fmla="*/ 63734 w 119272"/>
                <a:gd name="connsiteY19" fmla="*/ 64667 h 64754"/>
                <a:gd name="connsiteX20" fmla="*/ 77941 w 119272"/>
                <a:gd name="connsiteY20" fmla="*/ 54235 h 64754"/>
                <a:gd name="connsiteX21" fmla="*/ 87507 w 119272"/>
                <a:gd name="connsiteY21" fmla="*/ 60469 h 64754"/>
                <a:gd name="connsiteX22" fmla="*/ 103658 w 119272"/>
                <a:gd name="connsiteY22" fmla="*/ 64667 h 64754"/>
                <a:gd name="connsiteX23" fmla="*/ 118113 w 119272"/>
                <a:gd name="connsiteY23" fmla="*/ 51054 h 64754"/>
                <a:gd name="connsiteX24" fmla="*/ 114589 w 119272"/>
                <a:gd name="connsiteY24" fmla="*/ 38079 h 64754"/>
                <a:gd name="connsiteX25" fmla="*/ 100907 w 119272"/>
                <a:gd name="connsiteY25" fmla="*/ -87 h 6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9272" h="64754">
                  <a:moveTo>
                    <a:pt x="100907" y="-87"/>
                  </a:moveTo>
                  <a:lnTo>
                    <a:pt x="79288" y="-87"/>
                  </a:lnTo>
                  <a:lnTo>
                    <a:pt x="93682" y="40113"/>
                  </a:lnTo>
                  <a:cubicBezTo>
                    <a:pt x="94543" y="42404"/>
                    <a:pt x="95619" y="45584"/>
                    <a:pt x="95806" y="47748"/>
                  </a:cubicBezTo>
                  <a:cubicBezTo>
                    <a:pt x="96043" y="50417"/>
                    <a:pt x="94872" y="53727"/>
                    <a:pt x="89833" y="53727"/>
                  </a:cubicBezTo>
                  <a:cubicBezTo>
                    <a:pt x="86650" y="53727"/>
                    <a:pt x="83068" y="52199"/>
                    <a:pt x="80612" y="49909"/>
                  </a:cubicBezTo>
                  <a:cubicBezTo>
                    <a:pt x="77884" y="47491"/>
                    <a:pt x="76873" y="45075"/>
                    <a:pt x="74627" y="39095"/>
                  </a:cubicBezTo>
                  <a:lnTo>
                    <a:pt x="60719" y="-87"/>
                  </a:lnTo>
                  <a:lnTo>
                    <a:pt x="39100" y="-87"/>
                  </a:lnTo>
                  <a:lnTo>
                    <a:pt x="53319" y="39605"/>
                  </a:lnTo>
                  <a:cubicBezTo>
                    <a:pt x="54700" y="43294"/>
                    <a:pt x="55611" y="46092"/>
                    <a:pt x="55767" y="47875"/>
                  </a:cubicBezTo>
                  <a:cubicBezTo>
                    <a:pt x="56001" y="50546"/>
                    <a:pt x="54964" y="53854"/>
                    <a:pt x="49921" y="53854"/>
                  </a:cubicBezTo>
                  <a:cubicBezTo>
                    <a:pt x="46875" y="53854"/>
                    <a:pt x="43290" y="52326"/>
                    <a:pt x="40726" y="50290"/>
                  </a:cubicBezTo>
                  <a:cubicBezTo>
                    <a:pt x="37585" y="47748"/>
                    <a:pt x="36689" y="45075"/>
                    <a:pt x="34440" y="39095"/>
                  </a:cubicBezTo>
                  <a:lnTo>
                    <a:pt x="20531" y="-87"/>
                  </a:lnTo>
                  <a:lnTo>
                    <a:pt x="-1088" y="-87"/>
                  </a:lnTo>
                  <a:lnTo>
                    <a:pt x="21725" y="63521"/>
                  </a:lnTo>
                  <a:lnTo>
                    <a:pt x="43209" y="63521"/>
                  </a:lnTo>
                  <a:lnTo>
                    <a:pt x="40550" y="55888"/>
                  </a:lnTo>
                  <a:cubicBezTo>
                    <a:pt x="49477" y="62376"/>
                    <a:pt x="57367" y="64667"/>
                    <a:pt x="63734" y="64667"/>
                  </a:cubicBezTo>
                  <a:cubicBezTo>
                    <a:pt x="71161" y="64667"/>
                    <a:pt x="77137" y="61741"/>
                    <a:pt x="77941" y="54235"/>
                  </a:cubicBezTo>
                  <a:cubicBezTo>
                    <a:pt x="80088" y="56016"/>
                    <a:pt x="82938" y="58305"/>
                    <a:pt x="87507" y="60469"/>
                  </a:cubicBezTo>
                  <a:cubicBezTo>
                    <a:pt x="92921" y="63267"/>
                    <a:pt x="98882" y="64667"/>
                    <a:pt x="103658" y="64667"/>
                  </a:cubicBezTo>
                  <a:cubicBezTo>
                    <a:pt x="107239" y="64667"/>
                    <a:pt x="119215" y="63648"/>
                    <a:pt x="118113" y="51054"/>
                  </a:cubicBezTo>
                  <a:cubicBezTo>
                    <a:pt x="117815" y="47618"/>
                    <a:pt x="116541" y="43676"/>
                    <a:pt x="114589" y="38079"/>
                  </a:cubicBezTo>
                  <a:lnTo>
                    <a:pt x="100907" y="-87"/>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C401BBFA-8E0D-43A6-9C72-F7861CBFC72D}"/>
                </a:ext>
              </a:extLst>
            </p:cNvPr>
            <p:cNvSpPr/>
            <p:nvPr/>
          </p:nvSpPr>
          <p:spPr>
            <a:xfrm flipV="1">
              <a:off x="21670887" y="5414218"/>
              <a:ext cx="89660" cy="90961"/>
            </a:xfrm>
            <a:custGeom>
              <a:avLst/>
              <a:gdLst>
                <a:gd name="connsiteX0" fmla="*/ 20420 w 89660"/>
                <a:gd name="connsiteY0" fmla="*/ -51 h 90961"/>
                <a:gd name="connsiteX1" fmla="*/ -1329 w 89660"/>
                <a:gd name="connsiteY1" fmla="*/ -51 h 90961"/>
                <a:gd name="connsiteX2" fmla="*/ 30804 w 89660"/>
                <a:gd name="connsiteY2" fmla="*/ 89764 h 90961"/>
                <a:gd name="connsiteX3" fmla="*/ 52557 w 89660"/>
                <a:gd name="connsiteY3" fmla="*/ 89764 h 90961"/>
                <a:gd name="connsiteX4" fmla="*/ 49787 w 89660"/>
                <a:gd name="connsiteY4" fmla="*/ 82387 h 90961"/>
                <a:gd name="connsiteX5" fmla="*/ 72553 w 89660"/>
                <a:gd name="connsiteY5" fmla="*/ 90911 h 90961"/>
                <a:gd name="connsiteX6" fmla="*/ 84629 w 89660"/>
                <a:gd name="connsiteY6" fmla="*/ 86458 h 90961"/>
                <a:gd name="connsiteX7" fmla="*/ 88187 w 89660"/>
                <a:gd name="connsiteY7" fmla="*/ 72591 h 90961"/>
                <a:gd name="connsiteX8" fmla="*/ 80998 w 89660"/>
                <a:gd name="connsiteY8" fmla="*/ 48038 h 90961"/>
                <a:gd name="connsiteX9" fmla="*/ 49542 w 89660"/>
                <a:gd name="connsiteY9" fmla="*/ 25012 h 90961"/>
                <a:gd name="connsiteX10" fmla="*/ 32369 w 89660"/>
                <a:gd name="connsiteY10" fmla="*/ 33407 h 90961"/>
                <a:gd name="connsiteX11" fmla="*/ 20420 w 89660"/>
                <a:gd name="connsiteY11" fmla="*/ -51 h 90961"/>
                <a:gd name="connsiteX12" fmla="*/ 38151 w 89660"/>
                <a:gd name="connsiteY12" fmla="*/ 49437 h 90961"/>
                <a:gd name="connsiteX13" fmla="*/ 36077 w 89660"/>
                <a:gd name="connsiteY13" fmla="*/ 42441 h 90961"/>
                <a:gd name="connsiteX14" fmla="*/ 43802 w 89660"/>
                <a:gd name="connsiteY14" fmla="*/ 35190 h 90961"/>
                <a:gd name="connsiteX15" fmla="*/ 56934 w 89660"/>
                <a:gd name="connsiteY15" fmla="*/ 44348 h 90961"/>
                <a:gd name="connsiteX16" fmla="*/ 66756 w 89660"/>
                <a:gd name="connsiteY16" fmla="*/ 71700 h 90961"/>
                <a:gd name="connsiteX17" fmla="*/ 60129 w 89660"/>
                <a:gd name="connsiteY17" fmla="*/ 80861 h 90961"/>
                <a:gd name="connsiteX18" fmla="*/ 48459 w 89660"/>
                <a:gd name="connsiteY18" fmla="*/ 74754 h 90961"/>
                <a:gd name="connsiteX19" fmla="*/ 46431 w 89660"/>
                <a:gd name="connsiteY19" fmla="*/ 72845 h 90961"/>
                <a:gd name="connsiteX20" fmla="*/ 38151 w 89660"/>
                <a:gd name="connsiteY20" fmla="*/ 49437 h 9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660" h="90961">
                  <a:moveTo>
                    <a:pt x="20420" y="-51"/>
                  </a:moveTo>
                  <a:lnTo>
                    <a:pt x="-1329" y="-51"/>
                  </a:lnTo>
                  <a:lnTo>
                    <a:pt x="30804" y="89764"/>
                  </a:lnTo>
                  <a:lnTo>
                    <a:pt x="52557" y="89764"/>
                  </a:lnTo>
                  <a:lnTo>
                    <a:pt x="49787" y="82387"/>
                  </a:lnTo>
                  <a:cubicBezTo>
                    <a:pt x="53467" y="85060"/>
                    <a:pt x="61545" y="90911"/>
                    <a:pt x="72553" y="90911"/>
                  </a:cubicBezTo>
                  <a:cubicBezTo>
                    <a:pt x="77191" y="90911"/>
                    <a:pt x="81468" y="89764"/>
                    <a:pt x="84629" y="86458"/>
                  </a:cubicBezTo>
                  <a:cubicBezTo>
                    <a:pt x="88735" y="81877"/>
                    <a:pt x="88478" y="75899"/>
                    <a:pt x="88187" y="72591"/>
                  </a:cubicBezTo>
                  <a:cubicBezTo>
                    <a:pt x="87541" y="65212"/>
                    <a:pt x="85073" y="56689"/>
                    <a:pt x="80998" y="48038"/>
                  </a:cubicBezTo>
                  <a:cubicBezTo>
                    <a:pt x="77745" y="41169"/>
                    <a:pt x="69565" y="25012"/>
                    <a:pt x="49542" y="25012"/>
                  </a:cubicBezTo>
                  <a:cubicBezTo>
                    <a:pt x="37868" y="25012"/>
                    <a:pt x="34118" y="30609"/>
                    <a:pt x="32369" y="33407"/>
                  </a:cubicBezTo>
                  <a:lnTo>
                    <a:pt x="20420" y="-51"/>
                  </a:lnTo>
                  <a:close/>
                  <a:moveTo>
                    <a:pt x="38151" y="49437"/>
                  </a:moveTo>
                  <a:cubicBezTo>
                    <a:pt x="36743" y="45493"/>
                    <a:pt x="36211" y="43967"/>
                    <a:pt x="36077" y="42441"/>
                  </a:cubicBezTo>
                  <a:cubicBezTo>
                    <a:pt x="35599" y="36970"/>
                    <a:pt x="40485" y="35190"/>
                    <a:pt x="43802" y="35190"/>
                  </a:cubicBezTo>
                  <a:cubicBezTo>
                    <a:pt x="51359" y="35190"/>
                    <a:pt x="55530" y="41931"/>
                    <a:pt x="56934" y="44348"/>
                  </a:cubicBezTo>
                  <a:cubicBezTo>
                    <a:pt x="62344" y="53126"/>
                    <a:pt x="66312" y="66611"/>
                    <a:pt x="66756" y="71700"/>
                  </a:cubicBezTo>
                  <a:cubicBezTo>
                    <a:pt x="67537" y="80605"/>
                    <a:pt x="61457" y="80861"/>
                    <a:pt x="60129" y="80861"/>
                  </a:cubicBezTo>
                  <a:cubicBezTo>
                    <a:pt x="58407" y="80861"/>
                    <a:pt x="54520" y="80351"/>
                    <a:pt x="48459" y="74754"/>
                  </a:cubicBezTo>
                  <a:cubicBezTo>
                    <a:pt x="47736" y="74119"/>
                    <a:pt x="47154" y="73480"/>
                    <a:pt x="46431" y="72845"/>
                  </a:cubicBezTo>
                  <a:lnTo>
                    <a:pt x="38151" y="49437"/>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8B84E137-169E-4EB1-B7B1-A34A9C757186}"/>
                </a:ext>
              </a:extLst>
            </p:cNvPr>
            <p:cNvSpPr/>
            <p:nvPr/>
          </p:nvSpPr>
          <p:spPr>
            <a:xfrm flipV="1">
              <a:off x="21770699" y="5413837"/>
              <a:ext cx="72580" cy="66661"/>
            </a:xfrm>
            <a:custGeom>
              <a:avLst/>
              <a:gdLst>
                <a:gd name="connsiteX0" fmla="*/ 25466 w 72580"/>
                <a:gd name="connsiteY0" fmla="*/ -86 h 66661"/>
                <a:gd name="connsiteX1" fmla="*/ -1429 w 72580"/>
                <a:gd name="connsiteY1" fmla="*/ 22941 h 66661"/>
                <a:gd name="connsiteX2" fmla="*/ 15958 w 72580"/>
                <a:gd name="connsiteY2" fmla="*/ 57925 h 66661"/>
                <a:gd name="connsiteX3" fmla="*/ 44701 w 72580"/>
                <a:gd name="connsiteY3" fmla="*/ 66576 h 66661"/>
                <a:gd name="connsiteX4" fmla="*/ 68023 w 72580"/>
                <a:gd name="connsiteY4" fmla="*/ 57288 h 66661"/>
                <a:gd name="connsiteX5" fmla="*/ 70911 w 72580"/>
                <a:gd name="connsiteY5" fmla="*/ 43294 h 66661"/>
                <a:gd name="connsiteX6" fmla="*/ 68482 w 72580"/>
                <a:gd name="connsiteY6" fmla="*/ 32227 h 66661"/>
                <a:gd name="connsiteX7" fmla="*/ 25466 w 72580"/>
                <a:gd name="connsiteY7" fmla="*/ -86 h 66661"/>
                <a:gd name="connsiteX8" fmla="*/ 50521 w 72580"/>
                <a:gd name="connsiteY8" fmla="*/ 46730 h 66661"/>
                <a:gd name="connsiteX9" fmla="*/ 42260 w 72580"/>
                <a:gd name="connsiteY9" fmla="*/ 56907 h 66661"/>
                <a:gd name="connsiteX10" fmla="*/ 30429 w 72580"/>
                <a:gd name="connsiteY10" fmla="*/ 50546 h 66661"/>
                <a:gd name="connsiteX11" fmla="*/ 19425 w 72580"/>
                <a:gd name="connsiteY11" fmla="*/ 20270 h 66661"/>
                <a:gd name="connsiteX12" fmla="*/ 27785 w 72580"/>
                <a:gd name="connsiteY12" fmla="*/ 9709 h 66661"/>
                <a:gd name="connsiteX13" fmla="*/ 47640 w 72580"/>
                <a:gd name="connsiteY13" fmla="*/ 35026 h 66661"/>
                <a:gd name="connsiteX14" fmla="*/ 50521 w 72580"/>
                <a:gd name="connsiteY14" fmla="*/ 46730 h 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580" h="66661">
                  <a:moveTo>
                    <a:pt x="25466" y="-86"/>
                  </a:moveTo>
                  <a:cubicBezTo>
                    <a:pt x="8095" y="-86"/>
                    <a:pt x="-2852" y="6657"/>
                    <a:pt x="-1429" y="22941"/>
                  </a:cubicBezTo>
                  <a:cubicBezTo>
                    <a:pt x="-449" y="34136"/>
                    <a:pt x="5409" y="49530"/>
                    <a:pt x="15958" y="57925"/>
                  </a:cubicBezTo>
                  <a:cubicBezTo>
                    <a:pt x="26220" y="66068"/>
                    <a:pt x="39000" y="66576"/>
                    <a:pt x="44701" y="66576"/>
                  </a:cubicBezTo>
                  <a:cubicBezTo>
                    <a:pt x="53984" y="66576"/>
                    <a:pt x="63343" y="64412"/>
                    <a:pt x="68023" y="57288"/>
                  </a:cubicBezTo>
                  <a:cubicBezTo>
                    <a:pt x="70609" y="53473"/>
                    <a:pt x="71344" y="48256"/>
                    <a:pt x="70911" y="43294"/>
                  </a:cubicBezTo>
                  <a:cubicBezTo>
                    <a:pt x="70586" y="39606"/>
                    <a:pt x="69603" y="35916"/>
                    <a:pt x="68482" y="32227"/>
                  </a:cubicBezTo>
                  <a:cubicBezTo>
                    <a:pt x="60898" y="9201"/>
                    <a:pt x="47751" y="-86"/>
                    <a:pt x="25466" y="-86"/>
                  </a:cubicBezTo>
                  <a:close/>
                  <a:moveTo>
                    <a:pt x="50521" y="46730"/>
                  </a:moveTo>
                  <a:cubicBezTo>
                    <a:pt x="50976" y="51945"/>
                    <a:pt x="49029" y="56907"/>
                    <a:pt x="42260" y="56907"/>
                  </a:cubicBezTo>
                  <a:cubicBezTo>
                    <a:pt x="35897" y="56907"/>
                    <a:pt x="32055" y="52454"/>
                    <a:pt x="30429" y="50546"/>
                  </a:cubicBezTo>
                  <a:cubicBezTo>
                    <a:pt x="24315" y="42786"/>
                    <a:pt x="19861" y="25229"/>
                    <a:pt x="19425" y="20270"/>
                  </a:cubicBezTo>
                  <a:cubicBezTo>
                    <a:pt x="18904" y="14288"/>
                    <a:pt x="21552" y="9709"/>
                    <a:pt x="27785" y="9709"/>
                  </a:cubicBezTo>
                  <a:cubicBezTo>
                    <a:pt x="37466" y="9709"/>
                    <a:pt x="42956" y="20904"/>
                    <a:pt x="47640" y="35026"/>
                  </a:cubicBezTo>
                  <a:cubicBezTo>
                    <a:pt x="48374" y="37315"/>
                    <a:pt x="50157" y="42532"/>
                    <a:pt x="50521" y="46730"/>
                  </a:cubicBez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0112ED6D-4BE6-4F20-83B2-7C73D2D7A086}"/>
                </a:ext>
              </a:extLst>
            </p:cNvPr>
            <p:cNvSpPr/>
            <p:nvPr/>
          </p:nvSpPr>
          <p:spPr>
            <a:xfrm flipV="1">
              <a:off x="21856081" y="5415364"/>
              <a:ext cx="108357" cy="63607"/>
            </a:xfrm>
            <a:custGeom>
              <a:avLst/>
              <a:gdLst>
                <a:gd name="connsiteX0" fmla="*/ 66896 w 108357"/>
                <a:gd name="connsiteY0" fmla="*/ -86 h 63607"/>
                <a:gd name="connsiteX1" fmla="*/ 43153 w 108357"/>
                <a:gd name="connsiteY1" fmla="*/ -86 h 63607"/>
                <a:gd name="connsiteX2" fmla="*/ 45927 w 108357"/>
                <a:gd name="connsiteY2" fmla="*/ 31592 h 63607"/>
                <a:gd name="connsiteX3" fmla="*/ 47079 w 108357"/>
                <a:gd name="connsiteY3" fmla="*/ 40242 h 63607"/>
                <a:gd name="connsiteX4" fmla="*/ 42070 w 108357"/>
                <a:gd name="connsiteY4" fmla="*/ 31465 h 63607"/>
                <a:gd name="connsiteX5" fmla="*/ 22066 w 108357"/>
                <a:gd name="connsiteY5" fmla="*/ -86 h 63607"/>
                <a:gd name="connsiteX6" fmla="*/ -1806 w 108357"/>
                <a:gd name="connsiteY6" fmla="*/ -86 h 63607"/>
                <a:gd name="connsiteX7" fmla="*/ 3761 w 108357"/>
                <a:gd name="connsiteY7" fmla="*/ 63522 h 63607"/>
                <a:gd name="connsiteX8" fmla="*/ 24982 w 108357"/>
                <a:gd name="connsiteY8" fmla="*/ 63522 h 63607"/>
                <a:gd name="connsiteX9" fmla="*/ 20050 w 108357"/>
                <a:gd name="connsiteY9" fmla="*/ 25356 h 63607"/>
                <a:gd name="connsiteX10" fmla="*/ 18772 w 108357"/>
                <a:gd name="connsiteY10" fmla="*/ 16834 h 63607"/>
                <a:gd name="connsiteX11" fmla="*/ 22399 w 108357"/>
                <a:gd name="connsiteY11" fmla="*/ 23449 h 63607"/>
                <a:gd name="connsiteX12" fmla="*/ 46735 w 108357"/>
                <a:gd name="connsiteY12" fmla="*/ 63522 h 63607"/>
                <a:gd name="connsiteX13" fmla="*/ 65036 w 108357"/>
                <a:gd name="connsiteY13" fmla="*/ 63522 h 63607"/>
                <a:gd name="connsiteX14" fmla="*/ 61256 w 108357"/>
                <a:gd name="connsiteY14" fmla="*/ 26376 h 63607"/>
                <a:gd name="connsiteX15" fmla="*/ 59897 w 108357"/>
                <a:gd name="connsiteY15" fmla="*/ 16961 h 63607"/>
                <a:gd name="connsiteX16" fmla="*/ 63903 w 108357"/>
                <a:gd name="connsiteY16" fmla="*/ 24850 h 63607"/>
                <a:gd name="connsiteX17" fmla="*/ 85993 w 108357"/>
                <a:gd name="connsiteY17" fmla="*/ 63522 h 63607"/>
                <a:gd name="connsiteX18" fmla="*/ 106552 w 108357"/>
                <a:gd name="connsiteY18" fmla="*/ 63522 h 63607"/>
                <a:gd name="connsiteX19" fmla="*/ 66896 w 108357"/>
                <a:gd name="connsiteY19" fmla="*/ -86 h 63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357" h="63607">
                  <a:moveTo>
                    <a:pt x="66896" y="-86"/>
                  </a:moveTo>
                  <a:lnTo>
                    <a:pt x="43153" y="-86"/>
                  </a:lnTo>
                  <a:lnTo>
                    <a:pt x="45927" y="31592"/>
                  </a:lnTo>
                  <a:cubicBezTo>
                    <a:pt x="46429" y="35789"/>
                    <a:pt x="46459" y="36170"/>
                    <a:pt x="47079" y="40242"/>
                  </a:cubicBezTo>
                  <a:cubicBezTo>
                    <a:pt x="45017" y="36299"/>
                    <a:pt x="44397" y="35281"/>
                    <a:pt x="42070" y="31465"/>
                  </a:cubicBezTo>
                  <a:lnTo>
                    <a:pt x="22066" y="-86"/>
                  </a:lnTo>
                  <a:lnTo>
                    <a:pt x="-1806" y="-86"/>
                  </a:lnTo>
                  <a:lnTo>
                    <a:pt x="3761" y="63522"/>
                  </a:lnTo>
                  <a:lnTo>
                    <a:pt x="24982" y="63522"/>
                  </a:lnTo>
                  <a:lnTo>
                    <a:pt x="20050" y="25356"/>
                  </a:lnTo>
                  <a:cubicBezTo>
                    <a:pt x="19583" y="21542"/>
                    <a:pt x="19518" y="20779"/>
                    <a:pt x="18772" y="16834"/>
                  </a:cubicBezTo>
                  <a:cubicBezTo>
                    <a:pt x="20368" y="19886"/>
                    <a:pt x="20368" y="19886"/>
                    <a:pt x="22399" y="23449"/>
                  </a:cubicBezTo>
                  <a:lnTo>
                    <a:pt x="46735" y="63522"/>
                  </a:lnTo>
                  <a:lnTo>
                    <a:pt x="65036" y="63522"/>
                  </a:lnTo>
                  <a:lnTo>
                    <a:pt x="61256" y="26376"/>
                  </a:lnTo>
                  <a:cubicBezTo>
                    <a:pt x="60743" y="22050"/>
                    <a:pt x="60651" y="21033"/>
                    <a:pt x="59897" y="16961"/>
                  </a:cubicBezTo>
                  <a:cubicBezTo>
                    <a:pt x="61550" y="20652"/>
                    <a:pt x="61872" y="21287"/>
                    <a:pt x="63903" y="24850"/>
                  </a:cubicBezTo>
                  <a:lnTo>
                    <a:pt x="85993" y="63522"/>
                  </a:lnTo>
                  <a:lnTo>
                    <a:pt x="106552" y="63522"/>
                  </a:lnTo>
                  <a:lnTo>
                    <a:pt x="66896" y="-86"/>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B87BD87B-935E-428F-BBBB-90F832B2104E}"/>
                </a:ext>
              </a:extLst>
            </p:cNvPr>
            <p:cNvSpPr/>
            <p:nvPr/>
          </p:nvSpPr>
          <p:spPr>
            <a:xfrm flipV="1">
              <a:off x="21960506" y="5413837"/>
              <a:ext cx="71937" cy="66661"/>
            </a:xfrm>
            <a:custGeom>
              <a:avLst/>
              <a:gdLst>
                <a:gd name="connsiteX0" fmla="*/ 63493 w 71937"/>
                <a:gd name="connsiteY0" fmla="*/ 21542 h 66661"/>
                <a:gd name="connsiteX1" fmla="*/ 54443 w 71937"/>
                <a:gd name="connsiteY1" fmla="*/ 9074 h 66661"/>
                <a:gd name="connsiteX2" fmla="*/ 24732 w 71937"/>
                <a:gd name="connsiteY2" fmla="*/ -86 h 66661"/>
                <a:gd name="connsiteX3" fmla="*/ -1903 w 71937"/>
                <a:gd name="connsiteY3" fmla="*/ 21412 h 66661"/>
                <a:gd name="connsiteX4" fmla="*/ 6721 w 71937"/>
                <a:gd name="connsiteY4" fmla="*/ 47238 h 66661"/>
                <a:gd name="connsiteX5" fmla="*/ 43163 w 71937"/>
                <a:gd name="connsiteY5" fmla="*/ 66576 h 66661"/>
                <a:gd name="connsiteX6" fmla="*/ 69810 w 71937"/>
                <a:gd name="connsiteY6" fmla="*/ 45204 h 66661"/>
                <a:gd name="connsiteX7" fmla="*/ 66351 w 71937"/>
                <a:gd name="connsiteY7" fmla="*/ 31464 h 66661"/>
                <a:gd name="connsiteX8" fmla="*/ 21258 w 71937"/>
                <a:gd name="connsiteY8" fmla="*/ 31464 h 66661"/>
                <a:gd name="connsiteX9" fmla="*/ 18243 w 71937"/>
                <a:gd name="connsiteY9" fmla="*/ 19759 h 66661"/>
                <a:gd name="connsiteX10" fmla="*/ 27299 w 71937"/>
                <a:gd name="connsiteY10" fmla="*/ 9582 h 66661"/>
                <a:gd name="connsiteX11" fmla="*/ 42406 w 71937"/>
                <a:gd name="connsiteY11" fmla="*/ 21542 h 66661"/>
                <a:gd name="connsiteX12" fmla="*/ 63493 w 71937"/>
                <a:gd name="connsiteY12" fmla="*/ 21542 h 66661"/>
                <a:gd name="connsiteX13" fmla="*/ 48168 w 71937"/>
                <a:gd name="connsiteY13" fmla="*/ 40369 h 66661"/>
                <a:gd name="connsiteX14" fmla="*/ 50181 w 71937"/>
                <a:gd name="connsiteY14" fmla="*/ 48256 h 66661"/>
                <a:gd name="connsiteX15" fmla="*/ 42077 w 71937"/>
                <a:gd name="connsiteY15" fmla="*/ 57161 h 66661"/>
                <a:gd name="connsiteX16" fmla="*/ 24690 w 71937"/>
                <a:gd name="connsiteY16" fmla="*/ 40369 h 66661"/>
                <a:gd name="connsiteX17" fmla="*/ 48168 w 71937"/>
                <a:gd name="connsiteY17" fmla="*/ 40369 h 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937" h="66661">
                  <a:moveTo>
                    <a:pt x="63493" y="21542"/>
                  </a:moveTo>
                  <a:cubicBezTo>
                    <a:pt x="61989" y="17979"/>
                    <a:pt x="60160" y="13780"/>
                    <a:pt x="54443" y="9074"/>
                  </a:cubicBezTo>
                  <a:cubicBezTo>
                    <a:pt x="49867" y="5258"/>
                    <a:pt x="40780" y="-86"/>
                    <a:pt x="24732" y="-86"/>
                  </a:cubicBezTo>
                  <a:cubicBezTo>
                    <a:pt x="7621" y="-86"/>
                    <a:pt x="-3261" y="5893"/>
                    <a:pt x="-1903" y="21412"/>
                  </a:cubicBezTo>
                  <a:cubicBezTo>
                    <a:pt x="-1249" y="28920"/>
                    <a:pt x="2375" y="39988"/>
                    <a:pt x="6721" y="47238"/>
                  </a:cubicBezTo>
                  <a:cubicBezTo>
                    <a:pt x="11891" y="56272"/>
                    <a:pt x="21147" y="66576"/>
                    <a:pt x="43163" y="66576"/>
                  </a:cubicBezTo>
                  <a:cubicBezTo>
                    <a:pt x="56161" y="66576"/>
                    <a:pt x="71367" y="63013"/>
                    <a:pt x="69810" y="45204"/>
                  </a:cubicBezTo>
                  <a:cubicBezTo>
                    <a:pt x="69385" y="40369"/>
                    <a:pt x="68076" y="36043"/>
                    <a:pt x="66351" y="31464"/>
                  </a:cubicBezTo>
                  <a:lnTo>
                    <a:pt x="21258" y="31464"/>
                  </a:lnTo>
                  <a:cubicBezTo>
                    <a:pt x="19995" y="27648"/>
                    <a:pt x="18598" y="23831"/>
                    <a:pt x="18243" y="19759"/>
                  </a:cubicBezTo>
                  <a:cubicBezTo>
                    <a:pt x="17642" y="12890"/>
                    <a:pt x="21464" y="9582"/>
                    <a:pt x="27299" y="9582"/>
                  </a:cubicBezTo>
                  <a:cubicBezTo>
                    <a:pt x="37646" y="9582"/>
                    <a:pt x="40875" y="17725"/>
                    <a:pt x="42406" y="21542"/>
                  </a:cubicBezTo>
                  <a:lnTo>
                    <a:pt x="63493" y="21542"/>
                  </a:lnTo>
                  <a:close/>
                  <a:moveTo>
                    <a:pt x="48168" y="40369"/>
                  </a:moveTo>
                  <a:cubicBezTo>
                    <a:pt x="48673" y="41641"/>
                    <a:pt x="49901" y="45077"/>
                    <a:pt x="50181" y="48256"/>
                  </a:cubicBezTo>
                  <a:cubicBezTo>
                    <a:pt x="50651" y="53600"/>
                    <a:pt x="47778" y="57161"/>
                    <a:pt x="42077" y="57161"/>
                  </a:cubicBezTo>
                  <a:cubicBezTo>
                    <a:pt x="32128" y="57161"/>
                    <a:pt x="27736" y="47875"/>
                    <a:pt x="24690" y="40369"/>
                  </a:cubicBezTo>
                  <a:lnTo>
                    <a:pt x="48168" y="40369"/>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CA41D147-BD2C-4E4C-8A35-CB04476BFD01}"/>
                </a:ext>
              </a:extLst>
            </p:cNvPr>
            <p:cNvSpPr/>
            <p:nvPr/>
          </p:nvSpPr>
          <p:spPr>
            <a:xfrm flipV="1">
              <a:off x="22035665" y="5414218"/>
              <a:ext cx="65648" cy="64754"/>
            </a:xfrm>
            <a:custGeom>
              <a:avLst/>
              <a:gdLst>
                <a:gd name="connsiteX0" fmla="*/ 19421 w 65648"/>
                <a:gd name="connsiteY0" fmla="*/ -87 h 64754"/>
                <a:gd name="connsiteX1" fmla="*/ -2194 w 65648"/>
                <a:gd name="connsiteY1" fmla="*/ -87 h 64754"/>
                <a:gd name="connsiteX2" fmla="*/ 20481 w 65648"/>
                <a:gd name="connsiteY2" fmla="*/ 63521 h 64754"/>
                <a:gd name="connsiteX3" fmla="*/ 42100 w 65648"/>
                <a:gd name="connsiteY3" fmla="*/ 63521 h 64754"/>
                <a:gd name="connsiteX4" fmla="*/ 37416 w 65648"/>
                <a:gd name="connsiteY4" fmla="*/ 50927 h 64754"/>
                <a:gd name="connsiteX5" fmla="*/ 58251 w 65648"/>
                <a:gd name="connsiteY5" fmla="*/ 64667 h 64754"/>
                <a:gd name="connsiteX6" fmla="*/ 63455 w 65648"/>
                <a:gd name="connsiteY6" fmla="*/ 63521 h 64754"/>
                <a:gd name="connsiteX7" fmla="*/ 57397 w 65648"/>
                <a:gd name="connsiteY7" fmla="*/ 47364 h 64754"/>
                <a:gd name="connsiteX8" fmla="*/ 49385 w 65648"/>
                <a:gd name="connsiteY8" fmla="*/ 49782 h 64754"/>
                <a:gd name="connsiteX9" fmla="*/ 30510 w 65648"/>
                <a:gd name="connsiteY9" fmla="*/ 31082 h 64754"/>
                <a:gd name="connsiteX10" fmla="*/ 19421 w 65648"/>
                <a:gd name="connsiteY10" fmla="*/ -87 h 6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648" h="64754">
                  <a:moveTo>
                    <a:pt x="19421" y="-87"/>
                  </a:moveTo>
                  <a:lnTo>
                    <a:pt x="-2194" y="-87"/>
                  </a:lnTo>
                  <a:lnTo>
                    <a:pt x="20481" y="63521"/>
                  </a:lnTo>
                  <a:lnTo>
                    <a:pt x="42100" y="63521"/>
                  </a:lnTo>
                  <a:lnTo>
                    <a:pt x="37416" y="50927"/>
                  </a:lnTo>
                  <a:cubicBezTo>
                    <a:pt x="42196" y="57032"/>
                    <a:pt x="48168" y="64667"/>
                    <a:pt x="58251" y="64667"/>
                  </a:cubicBezTo>
                  <a:cubicBezTo>
                    <a:pt x="60768" y="64667"/>
                    <a:pt x="62050" y="64156"/>
                    <a:pt x="63455" y="63521"/>
                  </a:cubicBezTo>
                  <a:lnTo>
                    <a:pt x="57397" y="47364"/>
                  </a:lnTo>
                  <a:cubicBezTo>
                    <a:pt x="55496" y="48383"/>
                    <a:pt x="53231" y="49782"/>
                    <a:pt x="49385" y="49782"/>
                  </a:cubicBezTo>
                  <a:cubicBezTo>
                    <a:pt x="37187" y="49782"/>
                    <a:pt x="32798" y="37569"/>
                    <a:pt x="30510" y="31082"/>
                  </a:cubicBezTo>
                  <a:lnTo>
                    <a:pt x="19421" y="-87"/>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86" name="Straight Connector 85">
            <a:extLst>
              <a:ext uri="{FF2B5EF4-FFF2-40B4-BE49-F238E27FC236}">
                <a16:creationId xmlns:a16="http://schemas.microsoft.com/office/drawing/2014/main" id="{213440CE-6825-423F-9D13-A7F0DA48ACDC}"/>
              </a:ext>
              <a:ext uri="{C183D7F6-B498-43B3-948B-1728B52AA6E4}">
                <adec:decorative xmlns:adec="http://schemas.microsoft.com/office/drawing/2017/decorative" val="1"/>
              </a:ext>
            </a:extLst>
          </p:cNvPr>
          <p:cNvCxnSpPr>
            <a:cxnSpLocks/>
          </p:cNvCxnSpPr>
          <p:nvPr/>
        </p:nvCxnSpPr>
        <p:spPr>
          <a:xfrm>
            <a:off x="4247108" y="1783449"/>
            <a:ext cx="0" cy="3621087"/>
          </a:xfrm>
          <a:prstGeom prst="line">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009E093-491E-48E5-AA34-74EF416E94EE}"/>
              </a:ext>
              <a:ext uri="{C183D7F6-B498-43B3-948B-1728B52AA6E4}">
                <adec:decorative xmlns:adec="http://schemas.microsoft.com/office/drawing/2017/decorative" val="1"/>
              </a:ext>
            </a:extLst>
          </p:cNvPr>
          <p:cNvCxnSpPr>
            <a:cxnSpLocks/>
          </p:cNvCxnSpPr>
          <p:nvPr/>
        </p:nvCxnSpPr>
        <p:spPr>
          <a:xfrm>
            <a:off x="7946481" y="1783449"/>
            <a:ext cx="0" cy="3621087"/>
          </a:xfrm>
          <a:prstGeom prst="line">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5E9D4C4-7654-4BFB-9D61-460477EC89C6}"/>
              </a:ext>
              <a:ext uri="{C183D7F6-B498-43B3-948B-1728B52AA6E4}">
                <adec:decorative xmlns:adec="http://schemas.microsoft.com/office/drawing/2017/decorative" val="1"/>
              </a:ext>
            </a:extLst>
          </p:cNvPr>
          <p:cNvCxnSpPr>
            <a:cxnSpLocks/>
          </p:cNvCxnSpPr>
          <p:nvPr/>
        </p:nvCxnSpPr>
        <p:spPr>
          <a:xfrm flipV="1">
            <a:off x="586547" y="3593992"/>
            <a:ext cx="11022843" cy="1"/>
          </a:xfrm>
          <a:prstGeom prst="line">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5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200"/>
                                  </p:stCondLst>
                                  <p:childTnLst>
                                    <p:animMotion origin="layout" path="M 2.08333E-7 -3.33333E-6 L 2.08333E-7 0.03542 " pathEditMode="relative" rAng="0" ptsTypes="AA">
                                      <p:cBhvr>
                                        <p:cTn id="9" dur="500" spd="-100000" fill="hold"/>
                                        <p:tgtEl>
                                          <p:spTgt spid="1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42" presetClass="path" presetSubtype="0" decel="100000" fill="hold" grpId="1" nodeType="withEffect">
                                  <p:stCondLst>
                                    <p:cond delay="0"/>
                                  </p:stCondLst>
                                  <p:childTnLst>
                                    <p:animMotion origin="layout" path="M 0 0 L 0 0.03542 " pathEditMode="relative" rAng="0" ptsTypes="AA">
                                      <p:cBhvr>
                                        <p:cTn id="14" dur="500" spd="-100000" fill="hold"/>
                                        <p:tgtEl>
                                          <p:spTgt spid="46"/>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42" presetClass="path" presetSubtype="0" decel="100000" fill="hold" grpId="1" nodeType="withEffect">
                                  <p:stCondLst>
                                    <p:cond delay="100"/>
                                  </p:stCondLst>
                                  <p:childTnLst>
                                    <p:animMotion origin="layout" path="M 3.75E-6 -2.96296E-6 L 3.75E-6 0.03542 " pathEditMode="relative" rAng="0" ptsTypes="AA">
                                      <p:cBhvr>
                                        <p:cTn id="19" dur="500" spd="-100000" fill="hold"/>
                                        <p:tgtEl>
                                          <p:spTgt spid="47"/>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42" presetClass="path" presetSubtype="0" decel="100000" fill="hold" grpId="1" nodeType="withEffect">
                                  <p:stCondLst>
                                    <p:cond delay="100"/>
                                  </p:stCondLst>
                                  <p:childTnLst>
                                    <p:animMotion origin="layout" path="M -6.25E-7 4.44444E-6 L -6.25E-7 0.03541 " pathEditMode="relative" rAng="0" ptsTypes="AA">
                                      <p:cBhvr>
                                        <p:cTn id="24" dur="500" spd="-100000" fill="hold"/>
                                        <p:tgtEl>
                                          <p:spTgt spid="4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42" presetClass="path" presetSubtype="0" decel="100000" fill="hold" grpId="1" nodeType="withEffect">
                                  <p:stCondLst>
                                    <p:cond delay="100"/>
                                  </p:stCondLst>
                                  <p:childTnLst>
                                    <p:animMotion origin="layout" path="M 1.25E-6 2.96296E-6 L 1.25E-6 0.03541 " pathEditMode="relative" rAng="0" ptsTypes="AA">
                                      <p:cBhvr>
                                        <p:cTn id="29" dur="500" spd="-100000" fill="hold"/>
                                        <p:tgtEl>
                                          <p:spTgt spid="50"/>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42" presetClass="path" presetSubtype="0" decel="100000" fill="hold" grpId="1" nodeType="withEffect">
                                  <p:stCondLst>
                                    <p:cond delay="100"/>
                                  </p:stCondLst>
                                  <p:childTnLst>
                                    <p:animMotion origin="layout" path="M -2.70833E-6 2.96296E-6 L -2.70833E-6 0.03541 " pathEditMode="relative" rAng="0" ptsTypes="AA">
                                      <p:cBhvr>
                                        <p:cTn id="34" dur="500" spd="-100000" fill="hold"/>
                                        <p:tgtEl>
                                          <p:spTgt spid="54"/>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42" presetClass="path" presetSubtype="0" decel="100000" fill="hold" grpId="1" nodeType="withEffect">
                                  <p:stCondLst>
                                    <p:cond delay="100"/>
                                  </p:stCondLst>
                                  <p:childTnLst>
                                    <p:animMotion origin="layout" path="M 2.29167E-6 -4.07407E-6 L 2.29167E-6 0.03542 " pathEditMode="relative" rAng="0" ptsTypes="AA">
                                      <p:cBhvr>
                                        <p:cTn id="39" dur="500" spd="-100000" fill="hold"/>
                                        <p:tgtEl>
                                          <p:spTgt spid="56"/>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42" presetClass="path" presetSubtype="0" decel="100000" fill="hold" grpId="1" nodeType="withEffect">
                                  <p:stCondLst>
                                    <p:cond delay="200"/>
                                  </p:stCondLst>
                                  <p:childTnLst>
                                    <p:animMotion origin="layout" path="M 2.70833E-6 1.85185E-6 L 2.70833E-6 0.03541 " pathEditMode="relative" rAng="0" ptsTypes="AA">
                                      <p:cBhvr>
                                        <p:cTn id="44" dur="500" spd="-100000" fill="hold"/>
                                        <p:tgtEl>
                                          <p:spTgt spid="57"/>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par>
                                <p:cTn id="48" presetID="42" presetClass="path" presetSubtype="0" decel="100000" fill="hold" grpId="1" nodeType="withEffect">
                                  <p:stCondLst>
                                    <p:cond delay="200"/>
                                  </p:stCondLst>
                                  <p:childTnLst>
                                    <p:animMotion origin="layout" path="M 3.125E-6 1.85185E-6 L 3.125E-6 0.03541 " pathEditMode="relative" rAng="0" ptsTypes="AA">
                                      <p:cBhvr>
                                        <p:cTn id="49" dur="500" spd="-100000" fill="hold"/>
                                        <p:tgtEl>
                                          <p:spTgt spid="60"/>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42" presetClass="path" presetSubtype="0" decel="100000" fill="hold" grpId="1" nodeType="withEffect">
                                  <p:stCondLst>
                                    <p:cond delay="200"/>
                                  </p:stCondLst>
                                  <p:childTnLst>
                                    <p:animMotion origin="layout" path="M 4.16667E-7 1.85185E-6 L 4.16667E-7 0.03541 " pathEditMode="relative" rAng="0" ptsTypes="AA">
                                      <p:cBhvr>
                                        <p:cTn id="54" dur="500" spd="-100000" fill="hold"/>
                                        <p:tgtEl>
                                          <p:spTgt spid="61"/>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500"/>
                                        <p:tgtEl>
                                          <p:spTgt spid="64"/>
                                        </p:tgtEl>
                                      </p:cBhvr>
                                    </p:animEffect>
                                  </p:childTnLst>
                                </p:cTn>
                              </p:par>
                              <p:par>
                                <p:cTn id="58" presetID="42" presetClass="path" presetSubtype="0" decel="100000" fill="hold" grpId="1" nodeType="withEffect">
                                  <p:stCondLst>
                                    <p:cond delay="200"/>
                                  </p:stCondLst>
                                  <p:childTnLst>
                                    <p:animMotion origin="layout" path="M -3.33333E-6 -3.33333E-6 L -3.33333E-6 0.03542 " pathEditMode="relative" rAng="0" ptsTypes="AA">
                                      <p:cBhvr>
                                        <p:cTn id="59" dur="500" spd="-100000" fill="hold"/>
                                        <p:tgtEl>
                                          <p:spTgt spid="64"/>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65"/>
                                        </p:tgtEl>
                                        <p:attrNameLst>
                                          <p:attrName>style.visibility</p:attrName>
                                        </p:attrNameLst>
                                      </p:cBhvr>
                                      <p:to>
                                        <p:strVal val="visible"/>
                                      </p:to>
                                    </p:set>
                                    <p:animEffect transition="in" filter="fade">
                                      <p:cBhvr>
                                        <p:cTn id="62" dur="500"/>
                                        <p:tgtEl>
                                          <p:spTgt spid="65"/>
                                        </p:tgtEl>
                                      </p:cBhvr>
                                    </p:animEffect>
                                  </p:childTnLst>
                                </p:cTn>
                              </p:par>
                              <p:par>
                                <p:cTn id="63" presetID="42" presetClass="path" presetSubtype="0" decel="100000" fill="hold" grpId="1" nodeType="withEffect">
                                  <p:stCondLst>
                                    <p:cond delay="200"/>
                                  </p:stCondLst>
                                  <p:childTnLst>
                                    <p:animMotion origin="layout" path="M 2.08333E-7 -3.33333E-6 L 2.08333E-7 0.03542 " pathEditMode="relative" rAng="0" ptsTypes="AA">
                                      <p:cBhvr>
                                        <p:cTn id="64" dur="500" spd="-100000" fill="hold"/>
                                        <p:tgtEl>
                                          <p:spTgt spid="65"/>
                                        </p:tgtEl>
                                        <p:attrNameLst>
                                          <p:attrName>ppt_x</p:attrName>
                                          <p:attrName>ppt_y</p:attrName>
                                        </p:attrNameLst>
                                      </p:cBhvr>
                                      <p:rCtr x="0" y="1759"/>
                                    </p:animMotion>
                                  </p:childTnLst>
                                </p:cTn>
                              </p:par>
                              <p:par>
                                <p:cTn id="65" presetID="10" presetClass="entr" presetSubtype="0" fill="hold" grpId="0" nodeType="withEffect">
                                  <p:stCondLst>
                                    <p:cond delay="200"/>
                                  </p:stCondLst>
                                  <p:childTnLst>
                                    <p:set>
                                      <p:cBhvr>
                                        <p:cTn id="66" dur="1" fill="hold">
                                          <p:stCondLst>
                                            <p:cond delay="0"/>
                                          </p:stCondLst>
                                        </p:cTn>
                                        <p:tgtEl>
                                          <p:spTgt spid="66"/>
                                        </p:tgtEl>
                                        <p:attrNameLst>
                                          <p:attrName>style.visibility</p:attrName>
                                        </p:attrNameLst>
                                      </p:cBhvr>
                                      <p:to>
                                        <p:strVal val="visible"/>
                                      </p:to>
                                    </p:set>
                                    <p:animEffect transition="in" filter="fade">
                                      <p:cBhvr>
                                        <p:cTn id="67" dur="500"/>
                                        <p:tgtEl>
                                          <p:spTgt spid="66"/>
                                        </p:tgtEl>
                                      </p:cBhvr>
                                    </p:animEffect>
                                  </p:childTnLst>
                                </p:cTn>
                              </p:par>
                              <p:par>
                                <p:cTn id="68" presetID="42" presetClass="path" presetSubtype="0" decel="100000" fill="hold" grpId="1" nodeType="withEffect">
                                  <p:stCondLst>
                                    <p:cond delay="200"/>
                                  </p:stCondLst>
                                  <p:childTnLst>
                                    <p:animMotion origin="layout" path="M 3.95833E-6 1.11111E-6 L 3.95833E-6 0.03542 " pathEditMode="relative" rAng="0" ptsTypes="AA">
                                      <p:cBhvr>
                                        <p:cTn id="69" dur="500" spd="-100000" fill="hold"/>
                                        <p:tgtEl>
                                          <p:spTgt spid="66"/>
                                        </p:tgtEl>
                                        <p:attrNameLst>
                                          <p:attrName>ppt_x</p:attrName>
                                          <p:attrName>ppt_y</p:attrName>
                                        </p:attrNameLst>
                                      </p:cBhvr>
                                      <p:rCtr x="0" y="1759"/>
                                    </p:animMotion>
                                  </p:childTnLst>
                                </p:cTn>
                              </p:par>
                              <p:par>
                                <p:cTn id="70" presetID="10" presetClass="entr" presetSubtype="0" fill="hold" nodeType="withEffect">
                                  <p:stCondLst>
                                    <p:cond delay="100"/>
                                  </p:stCondLst>
                                  <p:childTnLst>
                                    <p:set>
                                      <p:cBhvr>
                                        <p:cTn id="71" dur="1" fill="hold">
                                          <p:stCondLst>
                                            <p:cond delay="0"/>
                                          </p:stCondLst>
                                        </p:cTn>
                                        <p:tgtEl>
                                          <p:spTgt spid="86"/>
                                        </p:tgtEl>
                                        <p:attrNameLst>
                                          <p:attrName>style.visibility</p:attrName>
                                        </p:attrNameLst>
                                      </p:cBhvr>
                                      <p:to>
                                        <p:strVal val="visible"/>
                                      </p:to>
                                    </p:set>
                                    <p:animEffect transition="in" filter="fade">
                                      <p:cBhvr>
                                        <p:cTn id="72" dur="500"/>
                                        <p:tgtEl>
                                          <p:spTgt spid="86"/>
                                        </p:tgtEl>
                                      </p:cBhvr>
                                    </p:animEffect>
                                  </p:childTnLst>
                                </p:cTn>
                              </p:par>
                              <p:par>
                                <p:cTn id="73" presetID="42" presetClass="path" presetSubtype="0" decel="100000" fill="hold" nodeType="withEffect">
                                  <p:stCondLst>
                                    <p:cond delay="100"/>
                                  </p:stCondLst>
                                  <p:childTnLst>
                                    <p:animMotion origin="layout" path="M 2.70833E-6 -2.59259E-6 L 2.70833E-6 0.03542 " pathEditMode="relative" rAng="0" ptsTypes="AA">
                                      <p:cBhvr>
                                        <p:cTn id="74" dur="500" spd="-100000" fill="hold"/>
                                        <p:tgtEl>
                                          <p:spTgt spid="86"/>
                                        </p:tgtEl>
                                        <p:attrNameLst>
                                          <p:attrName>ppt_x</p:attrName>
                                          <p:attrName>ppt_y</p:attrName>
                                        </p:attrNameLst>
                                      </p:cBhvr>
                                      <p:rCtr x="0" y="1759"/>
                                    </p:animMotion>
                                  </p:childTnLst>
                                </p:cTn>
                              </p:par>
                              <p:par>
                                <p:cTn id="75" presetID="10" presetClass="entr" presetSubtype="0" fill="hold" nodeType="withEffect">
                                  <p:stCondLst>
                                    <p:cond delay="100"/>
                                  </p:stCondLst>
                                  <p:childTnLst>
                                    <p:set>
                                      <p:cBhvr>
                                        <p:cTn id="76" dur="1" fill="hold">
                                          <p:stCondLst>
                                            <p:cond delay="0"/>
                                          </p:stCondLst>
                                        </p:cTn>
                                        <p:tgtEl>
                                          <p:spTgt spid="87"/>
                                        </p:tgtEl>
                                        <p:attrNameLst>
                                          <p:attrName>style.visibility</p:attrName>
                                        </p:attrNameLst>
                                      </p:cBhvr>
                                      <p:to>
                                        <p:strVal val="visible"/>
                                      </p:to>
                                    </p:set>
                                    <p:animEffect transition="in" filter="fade">
                                      <p:cBhvr>
                                        <p:cTn id="77" dur="500"/>
                                        <p:tgtEl>
                                          <p:spTgt spid="87"/>
                                        </p:tgtEl>
                                      </p:cBhvr>
                                    </p:animEffect>
                                  </p:childTnLst>
                                </p:cTn>
                              </p:par>
                              <p:par>
                                <p:cTn id="78" presetID="42" presetClass="path" presetSubtype="0" decel="100000" fill="hold" nodeType="withEffect">
                                  <p:stCondLst>
                                    <p:cond delay="100"/>
                                  </p:stCondLst>
                                  <p:childTnLst>
                                    <p:animMotion origin="layout" path="M -2.91667E-6 -2.59259E-6 L -2.91667E-6 0.03542 " pathEditMode="relative" rAng="0" ptsTypes="AA">
                                      <p:cBhvr>
                                        <p:cTn id="79" dur="500" spd="-100000" fill="hold"/>
                                        <p:tgtEl>
                                          <p:spTgt spid="87"/>
                                        </p:tgtEl>
                                        <p:attrNameLst>
                                          <p:attrName>ppt_x</p:attrName>
                                          <p:attrName>ppt_y</p:attrName>
                                        </p:attrNameLst>
                                      </p:cBhvr>
                                      <p:rCtr x="0" y="1759"/>
                                    </p:animMotion>
                                  </p:childTnLst>
                                </p:cTn>
                              </p:par>
                              <p:par>
                                <p:cTn id="80" presetID="10" presetClass="entr" presetSubtype="0" fill="hold" nodeType="withEffect">
                                  <p:stCondLst>
                                    <p:cond delay="200"/>
                                  </p:stCondLst>
                                  <p:childTnLst>
                                    <p:set>
                                      <p:cBhvr>
                                        <p:cTn id="81" dur="1" fill="hold">
                                          <p:stCondLst>
                                            <p:cond delay="0"/>
                                          </p:stCondLst>
                                        </p:cTn>
                                        <p:tgtEl>
                                          <p:spTgt spid="88"/>
                                        </p:tgtEl>
                                        <p:attrNameLst>
                                          <p:attrName>style.visibility</p:attrName>
                                        </p:attrNameLst>
                                      </p:cBhvr>
                                      <p:to>
                                        <p:strVal val="visible"/>
                                      </p:to>
                                    </p:set>
                                    <p:animEffect transition="in" filter="fade">
                                      <p:cBhvr>
                                        <p:cTn id="82" dur="500"/>
                                        <p:tgtEl>
                                          <p:spTgt spid="88"/>
                                        </p:tgtEl>
                                      </p:cBhvr>
                                    </p:animEffect>
                                  </p:childTnLst>
                                </p:cTn>
                              </p:par>
                              <p:par>
                                <p:cTn id="83" presetID="42" presetClass="path" presetSubtype="0" decel="100000" fill="hold" nodeType="withEffect">
                                  <p:stCondLst>
                                    <p:cond delay="200"/>
                                  </p:stCondLst>
                                  <p:childTnLst>
                                    <p:animMotion origin="layout" path="M -2.08333E-7 -4.07407E-6 L -2.08333E-7 0.03542 " pathEditMode="relative" rAng="0" ptsTypes="AA">
                                      <p:cBhvr>
                                        <p:cTn id="84" dur="500" spd="-100000" fill="hold"/>
                                        <p:tgtEl>
                                          <p:spTgt spid="88"/>
                                        </p:tgtEl>
                                        <p:attrNameLst>
                                          <p:attrName>ppt_x</p:attrName>
                                          <p:attrName>ppt_y</p:attrName>
                                        </p:attrNameLst>
                                      </p:cBhvr>
                                      <p:rCtr x="0" y="1759"/>
                                    </p:animMotion>
                                  </p:childTnLst>
                                </p:cTn>
                              </p:par>
                              <p:par>
                                <p:cTn id="85" presetID="10" presetClass="entr" presetSubtype="0" fill="hold" nodeType="withEffect">
                                  <p:stCondLst>
                                    <p:cond delay="100"/>
                                  </p:stCondLst>
                                  <p:childTnLst>
                                    <p:set>
                                      <p:cBhvr>
                                        <p:cTn id="86" dur="1" fill="hold">
                                          <p:stCondLst>
                                            <p:cond delay="0"/>
                                          </p:stCondLst>
                                        </p:cTn>
                                        <p:tgtEl>
                                          <p:spTgt spid="67"/>
                                        </p:tgtEl>
                                        <p:attrNameLst>
                                          <p:attrName>style.visibility</p:attrName>
                                        </p:attrNameLst>
                                      </p:cBhvr>
                                      <p:to>
                                        <p:strVal val="visible"/>
                                      </p:to>
                                    </p:set>
                                    <p:animEffect transition="in" filter="fade">
                                      <p:cBhvr>
                                        <p:cTn id="87" dur="500"/>
                                        <p:tgtEl>
                                          <p:spTgt spid="67"/>
                                        </p:tgtEl>
                                      </p:cBhvr>
                                    </p:animEffect>
                                  </p:childTnLst>
                                </p:cTn>
                              </p:par>
                              <p:par>
                                <p:cTn id="88" presetID="42" presetClass="path" presetSubtype="0" decel="100000" fill="hold" nodeType="withEffect">
                                  <p:stCondLst>
                                    <p:cond delay="100"/>
                                  </p:stCondLst>
                                  <p:childTnLst>
                                    <p:animMotion origin="layout" path="M -3.125E-6 -4.07407E-6 L -3.125E-6 0.03542 " pathEditMode="relative" rAng="0" ptsTypes="AA">
                                      <p:cBhvr>
                                        <p:cTn id="89" dur="500" spd="-100000" fill="hold"/>
                                        <p:tgtEl>
                                          <p:spTgt spid="67"/>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par>
                                <p:cTn id="93" presetID="42" presetClass="path" presetSubtype="0" decel="100000" fill="hold" grpId="1" nodeType="withEffect">
                                  <p:stCondLst>
                                    <p:cond delay="100"/>
                                  </p:stCondLst>
                                  <p:childTnLst>
                                    <p:animMotion origin="layout" path="M 4.16667E-7 -3.33333E-6 L 4.16667E-7 0.03542 " pathEditMode="relative" rAng="0" ptsTypes="AA">
                                      <p:cBhvr>
                                        <p:cTn id="94" dur="500" spd="-100000" fill="hold"/>
                                        <p:tgtEl>
                                          <p:spTgt spid="41"/>
                                        </p:tgtEl>
                                        <p:attrNameLst>
                                          <p:attrName>ppt_x</p:attrName>
                                          <p:attrName>ppt_y</p:attrName>
                                        </p:attrNameLst>
                                      </p:cBhvr>
                                      <p:rCtr x="0" y="1759"/>
                                    </p:animMotion>
                                  </p:childTnLst>
                                </p:cTn>
                              </p:par>
                              <p:par>
                                <p:cTn id="95" presetID="10" presetClass="entr" presetSubtype="0" fill="hold" nodeType="withEffect">
                                  <p:stCondLst>
                                    <p:cond delay="10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500"/>
                                        <p:tgtEl>
                                          <p:spTgt spid="44"/>
                                        </p:tgtEl>
                                      </p:cBhvr>
                                    </p:animEffect>
                                  </p:childTnLst>
                                </p:cTn>
                              </p:par>
                              <p:par>
                                <p:cTn id="98" presetID="42" presetClass="path" presetSubtype="0" decel="100000" fill="hold" nodeType="withEffect">
                                  <p:stCondLst>
                                    <p:cond delay="100"/>
                                  </p:stCondLst>
                                  <p:childTnLst>
                                    <p:animMotion origin="layout" path="M 8.33333E-7 4.07407E-6 L 8.33333E-7 0.03541 " pathEditMode="relative" rAng="0" ptsTypes="AA">
                                      <p:cBhvr>
                                        <p:cTn id="99" dur="500" spd="-100000" fill="hold"/>
                                        <p:tgtEl>
                                          <p:spTgt spid="44"/>
                                        </p:tgtEl>
                                        <p:attrNameLst>
                                          <p:attrName>ppt_x</p:attrName>
                                          <p:attrName>ppt_y</p:attrName>
                                        </p:attrNameLst>
                                      </p:cBhvr>
                                      <p:rCtr x="0" y="1759"/>
                                    </p:animMotion>
                                  </p:childTnLst>
                                </p:cTn>
                              </p:par>
                              <p:par>
                                <p:cTn id="100" presetID="10" presetClass="entr" presetSubtype="0" fill="hold" nodeType="withEffect">
                                  <p:stCondLst>
                                    <p:cond delay="20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par>
                                <p:cTn id="103" presetID="42" presetClass="path" presetSubtype="0" decel="100000" fill="hold" nodeType="withEffect">
                                  <p:stCondLst>
                                    <p:cond delay="200"/>
                                  </p:stCondLst>
                                  <p:childTnLst>
                                    <p:animMotion origin="layout" path="M -1.04167E-6 -2.59259E-6 L -1.04167E-6 0.03542 " pathEditMode="relative" rAng="0" ptsTypes="AA">
                                      <p:cBhvr>
                                        <p:cTn id="104" dur="500" spd="-100000" fill="hold"/>
                                        <p:tgtEl>
                                          <p:spTgt spid="45"/>
                                        </p:tgtEl>
                                        <p:attrNameLst>
                                          <p:attrName>ppt_x</p:attrName>
                                          <p:attrName>ppt_y</p:attrName>
                                        </p:attrNameLst>
                                      </p:cBhvr>
                                      <p:rCtr x="0" y="1759"/>
                                    </p:animMotion>
                                  </p:childTnLst>
                                </p:cTn>
                              </p:par>
                              <p:par>
                                <p:cTn id="105" presetID="10" presetClass="entr" presetSubtype="0" fill="hold" nodeType="withEffect">
                                  <p:stCondLst>
                                    <p:cond delay="200"/>
                                  </p:stCondLst>
                                  <p:childTnLst>
                                    <p:set>
                                      <p:cBhvr>
                                        <p:cTn id="106" dur="1" fill="hold">
                                          <p:stCondLst>
                                            <p:cond delay="0"/>
                                          </p:stCondLst>
                                        </p:cTn>
                                        <p:tgtEl>
                                          <p:spTgt spid="73"/>
                                        </p:tgtEl>
                                        <p:attrNameLst>
                                          <p:attrName>style.visibility</p:attrName>
                                        </p:attrNameLst>
                                      </p:cBhvr>
                                      <p:to>
                                        <p:strVal val="visible"/>
                                      </p:to>
                                    </p:set>
                                    <p:animEffect transition="in" filter="fade">
                                      <p:cBhvr>
                                        <p:cTn id="107" dur="500"/>
                                        <p:tgtEl>
                                          <p:spTgt spid="73"/>
                                        </p:tgtEl>
                                      </p:cBhvr>
                                    </p:animEffect>
                                  </p:childTnLst>
                                </p:cTn>
                              </p:par>
                              <p:par>
                                <p:cTn id="108" presetID="42" presetClass="path" presetSubtype="0" decel="100000" fill="hold" nodeType="withEffect">
                                  <p:stCondLst>
                                    <p:cond delay="200"/>
                                  </p:stCondLst>
                                  <p:childTnLst>
                                    <p:animMotion origin="layout" path="M 2.08333E-6 -4.81481E-6 L 2.08333E-6 0.03542 " pathEditMode="relative" rAng="0" ptsTypes="AA">
                                      <p:cBhvr>
                                        <p:cTn id="109" dur="500" spd="-100000" fill="hold"/>
                                        <p:tgtEl>
                                          <p:spTgt spid="7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41" grpId="0"/>
      <p:bldP spid="41" grpId="1"/>
      <p:bldP spid="43" grpId="0"/>
      <p:bldP spid="43" grpId="1"/>
      <p:bldP spid="46" grpId="0"/>
      <p:bldP spid="46" grpId="1"/>
      <p:bldP spid="47" grpId="0"/>
      <p:bldP spid="47" grpId="1"/>
      <p:bldP spid="50" grpId="0"/>
      <p:bldP spid="50" grpId="1"/>
      <p:bldP spid="54" grpId="0"/>
      <p:bldP spid="54" grpId="1"/>
      <p:bldP spid="56" grpId="0"/>
      <p:bldP spid="56" grpId="1"/>
      <p:bldP spid="57" grpId="0"/>
      <p:bldP spid="57" grpId="1"/>
      <p:bldP spid="60" grpId="0"/>
      <p:bldP spid="60" grpId="1"/>
      <p:bldP spid="61" grpId="0"/>
      <p:bldP spid="61" grpId="1"/>
      <p:bldP spid="64" grpId="0"/>
      <p:bldP spid="64" grpId="1"/>
      <p:bldP spid="65" grpId="0"/>
      <p:bldP spid="65" grpId="1"/>
      <p:bldP spid="66" grpId="0"/>
      <p:bldP spid="66" grpId="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458B157-CECE-4BCC-868F-C6F60B2E1C4E}"/>
              </a:ext>
            </a:extLst>
          </p:cNvPr>
          <p:cNvSpPr/>
          <p:nvPr/>
        </p:nvSpPr>
        <p:spPr>
          <a:xfrm>
            <a:off x="5011408" y="726988"/>
            <a:ext cx="2169184"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baseline="0">
                <a:solidFill>
                  <a:srgbClr val="000000"/>
                </a:solidFill>
                <a:latin typeface="+mn-lt"/>
                <a:ea typeface="+mn-ea"/>
                <a:cs typeface="+mn-cs"/>
              </a:defRPr>
            </a:pPr>
            <a:r>
              <a:rPr kumimoji="0" lang="en-US" sz="1600" b="1" i="0" u="none" strike="noStrike" kern="1200" cap="none" spc="0" normalizeH="0" baseline="0" noProof="0">
                <a:ln>
                  <a:noFill/>
                </a:ln>
                <a:solidFill>
                  <a:srgbClr val="000000"/>
                </a:solidFill>
                <a:effectLst/>
                <a:uLnTx/>
                <a:uFillTx/>
                <a:latin typeface="Segoe UI"/>
                <a:ea typeface="+mn-ea"/>
                <a:cs typeface="+mn-cs"/>
              </a:rPr>
              <a:t>7/1/2018 - 6/3/2019</a:t>
            </a:r>
          </a:p>
        </p:txBody>
      </p:sp>
      <p:sp>
        <p:nvSpPr>
          <p:cNvPr id="9" name="Google Shape;2020;p433">
            <a:extLst>
              <a:ext uri="{FF2B5EF4-FFF2-40B4-BE49-F238E27FC236}">
                <a16:creationId xmlns:a16="http://schemas.microsoft.com/office/drawing/2014/main" id="{8BE8D024-EA77-46BE-BE0E-31CA2C95D308}"/>
              </a:ext>
            </a:extLst>
          </p:cNvPr>
          <p:cNvSpPr txBox="1"/>
          <p:nvPr/>
        </p:nvSpPr>
        <p:spPr>
          <a:xfrm>
            <a:off x="2309955" y="457133"/>
            <a:ext cx="7572090" cy="1107996"/>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FFFFFF"/>
              </a:buClr>
              <a:buSzPts val="2400"/>
              <a:buFontTx/>
              <a:buNone/>
              <a:tabLst/>
              <a:defRPr/>
            </a:pPr>
            <a:r>
              <a:rPr kumimoji="0" lang="en-US" sz="3600" i="0" u="none" strike="noStrike" kern="0" cap="none" spc="-5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Helvetica Neue"/>
              </a:rPr>
              <a:t>.NET is in the top-30 highest velocity open </a:t>
            </a:r>
            <a:r>
              <a:rPr lang="en-US" sz="3600" kern="0" spc="-5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Helvetica Neue"/>
              </a:rPr>
              <a:t>s</a:t>
            </a:r>
            <a:r>
              <a:rPr kumimoji="0" lang="en-US" sz="3600" i="0" u="none" strike="noStrike" kern="0" cap="none" spc="-5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Helvetica Neue"/>
              </a:rPr>
              <a:t>ource</a:t>
            </a:r>
            <a:r>
              <a:rPr kumimoji="0" lang="en-US" sz="3600" i="0" u="none" strike="noStrike" kern="0" cap="none" spc="-5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Helvetica Neue"/>
              </a:rPr>
              <a:t> projects</a:t>
            </a:r>
            <a:endParaRPr kumimoji="0" sz="800" i="0" u="none" strike="noStrike" kern="0" cap="none" spc="-5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grpSp>
        <p:nvGrpSpPr>
          <p:cNvPr id="37" name="Group 36" descr="diagram ">
            <a:extLst>
              <a:ext uri="{FF2B5EF4-FFF2-40B4-BE49-F238E27FC236}">
                <a16:creationId xmlns:a16="http://schemas.microsoft.com/office/drawing/2014/main" id="{8F92837E-4C97-4862-AB2E-CE495BC83385}"/>
              </a:ext>
            </a:extLst>
          </p:cNvPr>
          <p:cNvGrpSpPr/>
          <p:nvPr/>
        </p:nvGrpSpPr>
        <p:grpSpPr>
          <a:xfrm>
            <a:off x="584200" y="1834984"/>
            <a:ext cx="11025188" cy="3544048"/>
            <a:chOff x="422788" y="1212850"/>
            <a:chExt cx="11232075" cy="5056188"/>
          </a:xfrm>
        </p:grpSpPr>
        <p:grpSp>
          <p:nvGrpSpPr>
            <p:cNvPr id="26" name="Group 25">
              <a:extLst>
                <a:ext uri="{FF2B5EF4-FFF2-40B4-BE49-F238E27FC236}">
                  <a16:creationId xmlns:a16="http://schemas.microsoft.com/office/drawing/2014/main" id="{E0D26DB7-ED2C-42AC-8832-5FD602A75273}"/>
                </a:ext>
              </a:extLst>
            </p:cNvPr>
            <p:cNvGrpSpPr/>
            <p:nvPr/>
          </p:nvGrpSpPr>
          <p:grpSpPr>
            <a:xfrm>
              <a:off x="614792" y="5589831"/>
              <a:ext cx="9193574" cy="161687"/>
              <a:chOff x="614792" y="5589831"/>
              <a:chExt cx="9193574" cy="161687"/>
            </a:xfrm>
          </p:grpSpPr>
          <p:cxnSp>
            <p:nvCxnSpPr>
              <p:cNvPr id="14" name="Straight Connector 13">
                <a:extLst>
                  <a:ext uri="{FF2B5EF4-FFF2-40B4-BE49-F238E27FC236}">
                    <a16:creationId xmlns:a16="http://schemas.microsoft.com/office/drawing/2014/main" id="{9A9DA52F-8761-4A73-93C1-9D1879232B37}"/>
                  </a:ext>
                </a:extLst>
              </p:cNvPr>
              <p:cNvCxnSpPr/>
              <p:nvPr/>
            </p:nvCxnSpPr>
            <p:spPr>
              <a:xfrm>
                <a:off x="728244" y="5670550"/>
                <a:ext cx="8854981" cy="0"/>
              </a:xfrm>
              <a:prstGeom prst="line">
                <a:avLst/>
              </a:prstGeom>
              <a:ln w="12700">
                <a:solidFill>
                  <a:srgbClr val="40404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C98DCD0-6D60-4A9F-898B-F5778EEFCC7B}"/>
                  </a:ext>
                </a:extLst>
              </p:cNvPr>
              <p:cNvSpPr/>
              <p:nvPr/>
            </p:nvSpPr>
            <p:spPr bwMode="auto">
              <a:xfrm>
                <a:off x="9347872" y="5590081"/>
                <a:ext cx="460494" cy="1614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A45EC4AF-26E7-4CDA-861C-32E1E9BFAB6E}"/>
                  </a:ext>
                </a:extLst>
              </p:cNvPr>
              <p:cNvSpPr/>
              <p:nvPr/>
            </p:nvSpPr>
            <p:spPr bwMode="auto">
              <a:xfrm>
                <a:off x="8092953" y="5589831"/>
                <a:ext cx="477159" cy="1614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C7DA06DC-7099-4BFC-9F4F-84EC789EA4E2}"/>
                  </a:ext>
                </a:extLst>
              </p:cNvPr>
              <p:cNvSpPr/>
              <p:nvPr/>
            </p:nvSpPr>
            <p:spPr bwMode="auto">
              <a:xfrm>
                <a:off x="6857077" y="5589831"/>
                <a:ext cx="458116" cy="1614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83FC4351-B1E3-491D-99B2-474A4E65C293}"/>
                  </a:ext>
                </a:extLst>
              </p:cNvPr>
              <p:cNvSpPr/>
              <p:nvPr/>
            </p:nvSpPr>
            <p:spPr bwMode="auto">
              <a:xfrm>
                <a:off x="5611680" y="5589831"/>
                <a:ext cx="458116" cy="1614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4BB8EBB8-11DD-4841-983B-F9453A2F3940}"/>
                  </a:ext>
                </a:extLst>
              </p:cNvPr>
              <p:cNvSpPr/>
              <p:nvPr/>
            </p:nvSpPr>
            <p:spPr bwMode="auto">
              <a:xfrm>
                <a:off x="4366283" y="5589831"/>
                <a:ext cx="458116" cy="1614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C63679B2-5761-4DA3-8211-86D59A3E7251}"/>
                  </a:ext>
                </a:extLst>
              </p:cNvPr>
              <p:cNvSpPr/>
              <p:nvPr/>
            </p:nvSpPr>
            <p:spPr bwMode="auto">
              <a:xfrm>
                <a:off x="3122613" y="5589831"/>
                <a:ext cx="458116" cy="1614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2F5558B2-9296-4995-AA21-ECF5A4D22865}"/>
                  </a:ext>
                </a:extLst>
              </p:cNvPr>
              <p:cNvSpPr/>
              <p:nvPr/>
            </p:nvSpPr>
            <p:spPr bwMode="auto">
              <a:xfrm>
                <a:off x="2011135" y="5589831"/>
                <a:ext cx="173251" cy="1614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A5CA8F8B-0ACA-45B9-B5BB-1CBA6BC83453}"/>
                  </a:ext>
                </a:extLst>
              </p:cNvPr>
              <p:cNvSpPr/>
              <p:nvPr/>
            </p:nvSpPr>
            <p:spPr bwMode="auto">
              <a:xfrm>
                <a:off x="614792" y="5589831"/>
                <a:ext cx="458116" cy="1614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A5BD27D6-8E6D-4CE7-AA34-03C4C078BE1F}"/>
                </a:ext>
              </a:extLst>
            </p:cNvPr>
            <p:cNvGrpSpPr/>
            <p:nvPr/>
          </p:nvGrpSpPr>
          <p:grpSpPr>
            <a:xfrm>
              <a:off x="1558807" y="1212850"/>
              <a:ext cx="460494" cy="4715673"/>
              <a:chOff x="1558807" y="1212850"/>
              <a:chExt cx="460494" cy="4715673"/>
            </a:xfrm>
          </p:grpSpPr>
          <p:cxnSp>
            <p:nvCxnSpPr>
              <p:cNvPr id="15" name="Straight Connector 14">
                <a:extLst>
                  <a:ext uri="{FF2B5EF4-FFF2-40B4-BE49-F238E27FC236}">
                    <a16:creationId xmlns:a16="http://schemas.microsoft.com/office/drawing/2014/main" id="{5E9A98A2-6BBB-4F25-A22C-B2B5B5E83A93}"/>
                  </a:ext>
                </a:extLst>
              </p:cNvPr>
              <p:cNvCxnSpPr/>
              <p:nvPr/>
            </p:nvCxnSpPr>
            <p:spPr>
              <a:xfrm flipV="1">
                <a:off x="1802329" y="1212850"/>
                <a:ext cx="0" cy="4686303"/>
              </a:xfrm>
              <a:prstGeom prst="line">
                <a:avLst/>
              </a:prstGeom>
              <a:ln w="12700">
                <a:solidFill>
                  <a:srgbClr val="40404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CB04F52-7590-4586-80EE-9E31361928F1}"/>
                  </a:ext>
                </a:extLst>
              </p:cNvPr>
              <p:cNvSpPr/>
              <p:nvPr/>
            </p:nvSpPr>
            <p:spPr bwMode="auto">
              <a:xfrm>
                <a:off x="1558807" y="5758661"/>
                <a:ext cx="460494" cy="169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13F5BCCF-3A71-4BF0-85F7-7DF4E2E9214D}"/>
                  </a:ext>
                </a:extLst>
              </p:cNvPr>
              <p:cNvGrpSpPr/>
              <p:nvPr/>
            </p:nvGrpSpPr>
            <p:grpSpPr>
              <a:xfrm>
                <a:off x="1558807" y="1351757"/>
                <a:ext cx="460494" cy="3948116"/>
                <a:chOff x="1558807" y="1351757"/>
                <a:chExt cx="460494" cy="3948116"/>
              </a:xfrm>
            </p:grpSpPr>
            <p:sp>
              <p:nvSpPr>
                <p:cNvPr id="17" name="Rectangle 16">
                  <a:extLst>
                    <a:ext uri="{FF2B5EF4-FFF2-40B4-BE49-F238E27FC236}">
                      <a16:creationId xmlns:a16="http://schemas.microsoft.com/office/drawing/2014/main" id="{BCA8E8AE-635A-448D-AF9F-682B7210CE56}"/>
                    </a:ext>
                  </a:extLst>
                </p:cNvPr>
                <p:cNvSpPr/>
                <p:nvPr/>
              </p:nvSpPr>
              <p:spPr bwMode="auto">
                <a:xfrm>
                  <a:off x="1558807" y="5130011"/>
                  <a:ext cx="460494" cy="169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FB1D8AC9-7A22-4FC1-8AC1-00E339026E9E}"/>
                    </a:ext>
                  </a:extLst>
                </p:cNvPr>
                <p:cNvSpPr/>
                <p:nvPr/>
              </p:nvSpPr>
              <p:spPr bwMode="auto">
                <a:xfrm>
                  <a:off x="1558807" y="4491836"/>
                  <a:ext cx="460494" cy="169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152F189A-0E70-4DEC-B809-9C00C4CBA35C}"/>
                    </a:ext>
                  </a:extLst>
                </p:cNvPr>
                <p:cNvSpPr/>
                <p:nvPr/>
              </p:nvSpPr>
              <p:spPr bwMode="auto">
                <a:xfrm>
                  <a:off x="1558807" y="3853661"/>
                  <a:ext cx="460494" cy="169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6DD2958B-A585-4C54-9F4E-D4C26B5ACF46}"/>
                    </a:ext>
                  </a:extLst>
                </p:cNvPr>
                <p:cNvSpPr/>
                <p:nvPr/>
              </p:nvSpPr>
              <p:spPr bwMode="auto">
                <a:xfrm>
                  <a:off x="1558807" y="3245649"/>
                  <a:ext cx="460494" cy="169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51C3B767-51F0-449D-BDB5-268A63F1F37B}"/>
                    </a:ext>
                  </a:extLst>
                </p:cNvPr>
                <p:cNvSpPr/>
                <p:nvPr/>
              </p:nvSpPr>
              <p:spPr bwMode="auto">
                <a:xfrm>
                  <a:off x="1558807" y="2607474"/>
                  <a:ext cx="460494" cy="169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907B7EB7-6149-43D3-9534-33BA09B66CAE}"/>
                    </a:ext>
                  </a:extLst>
                </p:cNvPr>
                <p:cNvSpPr/>
                <p:nvPr/>
              </p:nvSpPr>
              <p:spPr bwMode="auto">
                <a:xfrm>
                  <a:off x="1558807" y="1969299"/>
                  <a:ext cx="460494" cy="169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1D9415FD-9299-4932-A373-D0BF6FE707CE}"/>
                    </a:ext>
                  </a:extLst>
                </p:cNvPr>
                <p:cNvSpPr/>
                <p:nvPr/>
              </p:nvSpPr>
              <p:spPr bwMode="auto">
                <a:xfrm>
                  <a:off x="1558807" y="1351757"/>
                  <a:ext cx="460494" cy="169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aphicFrame>
          <p:nvGraphicFramePr>
            <p:cNvPr id="11" name="Chart 10" title="Chart">
              <a:extLst>
                <a:ext uri="{FF2B5EF4-FFF2-40B4-BE49-F238E27FC236}">
                  <a16:creationId xmlns:a16="http://schemas.microsoft.com/office/drawing/2014/main" id="{00000000-0008-0000-0100-000002000000}"/>
                </a:ext>
              </a:extLst>
            </p:cNvPr>
            <p:cNvGraphicFramePr>
              <a:graphicFrameLocks/>
            </p:cNvGraphicFramePr>
            <p:nvPr/>
          </p:nvGraphicFramePr>
          <p:xfrm>
            <a:off x="422788" y="1219199"/>
            <a:ext cx="11232075" cy="5049839"/>
          </p:xfrm>
          <a:graphic>
            <a:graphicData uri="http://schemas.openxmlformats.org/drawingml/2006/chart">
              <c:chart xmlns:c="http://schemas.openxmlformats.org/drawingml/2006/chart" xmlns:r="http://schemas.openxmlformats.org/officeDocument/2006/relationships" r:id="rId3"/>
            </a:graphicData>
          </a:graphic>
        </p:graphicFrame>
        <p:sp>
          <p:nvSpPr>
            <p:cNvPr id="35" name="TextBox 34">
              <a:extLst>
                <a:ext uri="{FF2B5EF4-FFF2-40B4-BE49-F238E27FC236}">
                  <a16:creationId xmlns:a16="http://schemas.microsoft.com/office/drawing/2014/main" id="{3786ECEC-B2BF-44FE-B122-D2B04D088380}"/>
                </a:ext>
              </a:extLst>
            </p:cNvPr>
            <p:cNvSpPr txBox="1"/>
            <p:nvPr/>
          </p:nvSpPr>
          <p:spPr>
            <a:xfrm>
              <a:off x="5621206" y="2327275"/>
              <a:ext cx="785940" cy="166199"/>
            </a:xfrm>
            <a:prstGeom prst="rect">
              <a:avLst/>
            </a:prstGeom>
            <a:noFill/>
          </p:spPr>
          <p:txBody>
            <a:bodyPr wrap="square" lIns="0" tIns="27432" rIns="0" bIns="27432">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Linux</a:t>
              </a:r>
            </a:p>
          </p:txBody>
        </p:sp>
        <p:sp>
          <p:nvSpPr>
            <p:cNvPr id="38" name="TextBox 37">
              <a:extLst>
                <a:ext uri="{FF2B5EF4-FFF2-40B4-BE49-F238E27FC236}">
                  <a16:creationId xmlns:a16="http://schemas.microsoft.com/office/drawing/2014/main" id="{8C70513C-144A-4A7F-83AE-9CA3B6B59190}"/>
                </a:ext>
              </a:extLst>
            </p:cNvPr>
            <p:cNvSpPr txBox="1"/>
            <p:nvPr/>
          </p:nvSpPr>
          <p:spPr>
            <a:xfrm>
              <a:off x="7283450" y="2876550"/>
              <a:ext cx="577847" cy="152349"/>
            </a:xfrm>
            <a:prstGeom prst="rect">
              <a:avLst/>
            </a:prstGeom>
            <a:noFill/>
          </p:spPr>
          <p:txBody>
            <a:bodyPr wrap="square" lIns="0" tIns="27432" rIns="0" bIns="27432">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Chromium</a:t>
              </a:r>
            </a:p>
          </p:txBody>
        </p:sp>
        <p:sp>
          <p:nvSpPr>
            <p:cNvPr id="39" name="TextBox 38">
              <a:extLst>
                <a:ext uri="{FF2B5EF4-FFF2-40B4-BE49-F238E27FC236}">
                  <a16:creationId xmlns:a16="http://schemas.microsoft.com/office/drawing/2014/main" id="{9D6074B2-4F6C-4715-894B-D8BCCD78806D}"/>
                </a:ext>
              </a:extLst>
            </p:cNvPr>
            <p:cNvSpPr txBox="1"/>
            <p:nvPr/>
          </p:nvSpPr>
          <p:spPr>
            <a:xfrm>
              <a:off x="8223251" y="3833150"/>
              <a:ext cx="577847" cy="166199"/>
            </a:xfrm>
            <a:prstGeom prst="rect">
              <a:avLst/>
            </a:prstGeom>
            <a:noFill/>
          </p:spPr>
          <p:txBody>
            <a:bodyPr wrap="square" lIns="0" tIns="27432" rIns="0" bIns="27432">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dotnet</a:t>
              </a:r>
            </a:p>
          </p:txBody>
        </p:sp>
        <p:sp>
          <p:nvSpPr>
            <p:cNvPr id="40" name="TextBox 39">
              <a:extLst>
                <a:ext uri="{FF2B5EF4-FFF2-40B4-BE49-F238E27FC236}">
                  <a16:creationId xmlns:a16="http://schemas.microsoft.com/office/drawing/2014/main" id="{C8B5D74F-B7CE-4836-99C8-1767FB5560FC}"/>
                </a:ext>
              </a:extLst>
            </p:cNvPr>
            <p:cNvSpPr txBox="1"/>
            <p:nvPr/>
          </p:nvSpPr>
          <p:spPr>
            <a:xfrm>
              <a:off x="3670305" y="3219980"/>
              <a:ext cx="771517" cy="166199"/>
            </a:xfrm>
            <a:prstGeom prst="rect">
              <a:avLst/>
            </a:prstGeom>
            <a:noFill/>
          </p:spPr>
          <p:txBody>
            <a:bodyPr wrap="square" lIns="0" tIns="27432" rIns="0" bIns="27432">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Kubernetes</a:t>
              </a:r>
            </a:p>
          </p:txBody>
        </p:sp>
        <p:sp>
          <p:nvSpPr>
            <p:cNvPr id="41" name="TextBox 40">
              <a:extLst>
                <a:ext uri="{FF2B5EF4-FFF2-40B4-BE49-F238E27FC236}">
                  <a16:creationId xmlns:a16="http://schemas.microsoft.com/office/drawing/2014/main" id="{B6140AC5-B02F-47E5-9605-9D25DD93E8D8}"/>
                </a:ext>
              </a:extLst>
            </p:cNvPr>
            <p:cNvSpPr txBox="1"/>
            <p:nvPr/>
          </p:nvSpPr>
          <p:spPr>
            <a:xfrm>
              <a:off x="4619820" y="4384921"/>
              <a:ext cx="785940" cy="166199"/>
            </a:xfrm>
            <a:prstGeom prst="rect">
              <a:avLst/>
            </a:prstGeom>
            <a:noFill/>
          </p:spPr>
          <p:txBody>
            <a:bodyPr wrap="square" lIns="0" tIns="27432" rIns="0" bIns="27432">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React</a:t>
              </a:r>
            </a:p>
          </p:txBody>
        </p:sp>
        <p:sp>
          <p:nvSpPr>
            <p:cNvPr id="42" name="TextBox 41">
              <a:extLst>
                <a:ext uri="{FF2B5EF4-FFF2-40B4-BE49-F238E27FC236}">
                  <a16:creationId xmlns:a16="http://schemas.microsoft.com/office/drawing/2014/main" id="{1DE7F1F0-6E8D-4F9D-B127-FE2B9C23B08F}"/>
                </a:ext>
              </a:extLst>
            </p:cNvPr>
            <p:cNvSpPr txBox="1"/>
            <p:nvPr/>
          </p:nvSpPr>
          <p:spPr>
            <a:xfrm>
              <a:off x="4734189" y="3616267"/>
              <a:ext cx="785940" cy="166199"/>
            </a:xfrm>
            <a:prstGeom prst="rect">
              <a:avLst/>
            </a:prstGeom>
            <a:noFill/>
          </p:spPr>
          <p:txBody>
            <a:bodyPr wrap="square" lIns="0" tIns="27432" rIns="0" bIns="27432">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Elasticsearch</a:t>
              </a:r>
            </a:p>
          </p:txBody>
        </p:sp>
        <p:sp>
          <p:nvSpPr>
            <p:cNvPr id="43" name="TextBox 42">
              <a:extLst>
                <a:ext uri="{FF2B5EF4-FFF2-40B4-BE49-F238E27FC236}">
                  <a16:creationId xmlns:a16="http://schemas.microsoft.com/office/drawing/2014/main" id="{6E9A5FAA-8699-46BC-8A0F-C9910C98683F}"/>
                </a:ext>
              </a:extLst>
            </p:cNvPr>
            <p:cNvSpPr txBox="1"/>
            <p:nvPr/>
          </p:nvSpPr>
          <p:spPr>
            <a:xfrm>
              <a:off x="3164680" y="4187393"/>
              <a:ext cx="522109" cy="395186"/>
            </a:xfrm>
            <a:prstGeom prst="rect">
              <a:avLst/>
            </a:prstGeom>
            <a:noFill/>
          </p:spPr>
          <p:txBody>
            <a:bodyPr wrap="square" lIns="0" tIns="27432" rIns="0" bIns="27432">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VS </a:t>
              </a:r>
              <a:b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Code</a:t>
              </a:r>
            </a:p>
          </p:txBody>
        </p:sp>
        <p:sp>
          <p:nvSpPr>
            <p:cNvPr id="44" name="TextBox 43">
              <a:extLst>
                <a:ext uri="{FF2B5EF4-FFF2-40B4-BE49-F238E27FC236}">
                  <a16:creationId xmlns:a16="http://schemas.microsoft.com/office/drawing/2014/main" id="{B840D688-EDF8-4B27-8069-3EA65A114AFA}"/>
                </a:ext>
              </a:extLst>
            </p:cNvPr>
            <p:cNvSpPr txBox="1"/>
            <p:nvPr/>
          </p:nvSpPr>
          <p:spPr>
            <a:xfrm>
              <a:off x="3843406" y="3977025"/>
              <a:ext cx="785940" cy="166199"/>
            </a:xfrm>
            <a:prstGeom prst="rect">
              <a:avLst/>
            </a:prstGeom>
            <a:noFill/>
          </p:spPr>
          <p:txBody>
            <a:bodyPr wrap="square" lIns="0" tIns="27432" rIns="0" bIns="27432">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Homebrew</a:t>
              </a:r>
            </a:p>
          </p:txBody>
        </p:sp>
        <p:sp>
          <p:nvSpPr>
            <p:cNvPr id="45" name="Rectangle 44">
              <a:extLst>
                <a:ext uri="{FF2B5EF4-FFF2-40B4-BE49-F238E27FC236}">
                  <a16:creationId xmlns:a16="http://schemas.microsoft.com/office/drawing/2014/main" id="{0C78EE07-C866-45B6-AC6A-82B5DC7AE07E}"/>
                </a:ext>
              </a:extLst>
            </p:cNvPr>
            <p:cNvSpPr/>
            <p:nvPr/>
          </p:nvSpPr>
          <p:spPr bwMode="auto">
            <a:xfrm>
              <a:off x="10016321" y="5894392"/>
              <a:ext cx="339725" cy="2539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B34B8ADA-273F-49B8-AE18-8AA63DF51ED1}"/>
              </a:ext>
            </a:extLst>
          </p:cNvPr>
          <p:cNvSpPr/>
          <p:nvPr/>
        </p:nvSpPr>
        <p:spPr>
          <a:xfrm>
            <a:off x="4038758" y="6108298"/>
            <a:ext cx="4114485" cy="203501"/>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lt"/>
                <a:cs typeface="Segoe UI"/>
                <a:hlinkClick r:id="rId4"/>
              </a:rPr>
              <a:t>https://github.com/cncf/velocity/</a:t>
            </a:r>
            <a:r>
              <a:rPr kumimoji="0" lang="en-US" sz="1200" b="0" i="0" u="none" strike="noStrike" kern="1200" cap="none" spc="0" normalizeH="0" baseline="0" noProof="0">
                <a:ln>
                  <a:noFill/>
                </a:ln>
                <a:solidFill>
                  <a:srgbClr val="50E6FF"/>
                </a:solidFill>
                <a:effectLst/>
                <a:uLnTx/>
                <a:uFillTx/>
                <a:latin typeface="Segoe UI"/>
                <a:ea typeface="+mn-lt"/>
                <a:cs typeface="Segoe UI"/>
              </a:rPr>
              <a:t> </a:t>
            </a:r>
          </a:p>
        </p:txBody>
      </p:sp>
      <p:grpSp>
        <p:nvGrpSpPr>
          <p:cNvPr id="10" name="Group 9">
            <a:extLst>
              <a:ext uri="{FF2B5EF4-FFF2-40B4-BE49-F238E27FC236}">
                <a16:creationId xmlns:a16="http://schemas.microsoft.com/office/drawing/2014/main" id="{DC6A2542-AE59-4B51-A7A5-2CF8A978B68C}"/>
              </a:ext>
            </a:extLst>
          </p:cNvPr>
          <p:cNvGrpSpPr/>
          <p:nvPr/>
        </p:nvGrpSpPr>
        <p:grpSpPr>
          <a:xfrm>
            <a:off x="575693" y="6076843"/>
            <a:ext cx="1293304" cy="203501"/>
            <a:chOff x="560619" y="6346481"/>
            <a:chExt cx="1293304" cy="203501"/>
          </a:xfrm>
        </p:grpSpPr>
        <p:pic>
          <p:nvPicPr>
            <p:cNvPr id="4" name="Picture 3">
              <a:extLst>
                <a:ext uri="{FF2B5EF4-FFF2-40B4-BE49-F238E27FC236}">
                  <a16:creationId xmlns:a16="http://schemas.microsoft.com/office/drawing/2014/main" id="{648B2033-1941-4A90-A364-A28FC964D557}"/>
                </a:ext>
              </a:extLst>
            </p:cNvPr>
            <p:cNvPicPr>
              <a:picLocks noChangeAspect="1"/>
            </p:cNvPicPr>
            <p:nvPr/>
          </p:nvPicPr>
          <p:blipFill rotWithShape="1">
            <a:blip r:embed="rId5"/>
            <a:srcRect r="81442"/>
            <a:stretch/>
          </p:blipFill>
          <p:spPr>
            <a:xfrm>
              <a:off x="560619" y="6346481"/>
              <a:ext cx="240018" cy="203501"/>
            </a:xfrm>
            <a:prstGeom prst="rect">
              <a:avLst/>
            </a:prstGeom>
          </p:spPr>
        </p:pic>
        <p:pic>
          <p:nvPicPr>
            <p:cNvPr id="7" name="Picture 6">
              <a:extLst>
                <a:ext uri="{FF2B5EF4-FFF2-40B4-BE49-F238E27FC236}">
                  <a16:creationId xmlns:a16="http://schemas.microsoft.com/office/drawing/2014/main" id="{7C6761AC-BD0A-42E9-8D42-AEFA65E319C7}"/>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Lst>
            </a:blip>
            <a:srcRect l="18559"/>
            <a:stretch/>
          </p:blipFill>
          <p:spPr>
            <a:xfrm>
              <a:off x="800637" y="6346481"/>
              <a:ext cx="1053286" cy="203501"/>
            </a:xfrm>
            <a:prstGeom prst="rect">
              <a:avLst/>
            </a:prstGeom>
          </p:spPr>
        </p:pic>
      </p:grpSp>
      <p:sp>
        <p:nvSpPr>
          <p:cNvPr id="46" name="TextBox 45">
            <a:extLst>
              <a:ext uri="{FF2B5EF4-FFF2-40B4-BE49-F238E27FC236}">
                <a16:creationId xmlns:a16="http://schemas.microsoft.com/office/drawing/2014/main" id="{A8FE3433-E51D-45A1-ADEC-17377A9167ED}"/>
              </a:ext>
            </a:extLst>
          </p:cNvPr>
          <p:cNvSpPr txBox="1"/>
          <p:nvPr/>
        </p:nvSpPr>
        <p:spPr>
          <a:xfrm>
            <a:off x="2140404" y="6333767"/>
            <a:ext cx="791119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hlinkClick r:id="rId8"/>
              </a:rPr>
              <a:t>https://github.com/cncf/velocity/blob/master/reports/top_projects_by_activity.txt</a:t>
            </a:r>
            <a:r>
              <a:rPr kumimoji="0" lang="en-US" sz="1400" b="0" i="0" u="none" strike="noStrike" kern="1200" cap="none" spc="0" normalizeH="0" baseline="0" noProof="0">
                <a:ln>
                  <a:noFill/>
                </a:ln>
                <a:solidFill>
                  <a:srgbClr val="FFFFFF"/>
                </a:solidFill>
                <a:effectLst/>
                <a:uLnTx/>
                <a:uFillTx/>
                <a:latin typeface="Segoe UI"/>
                <a:ea typeface="+mn-ea"/>
                <a:cs typeface="+mn-cs"/>
              </a:rPr>
              <a:t> </a:t>
            </a:r>
          </a:p>
        </p:txBody>
      </p:sp>
    </p:spTree>
    <p:extLst>
      <p:ext uri="{BB962C8B-B14F-4D97-AF65-F5344CB8AC3E}">
        <p14:creationId xmlns:p14="http://schemas.microsoft.com/office/powerpoint/2010/main" val="330558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4.44444E-6 L 0 0.01899 " pathEditMode="relative" rAng="0" ptsTypes="AA">
                                      <p:cBhvr>
                                        <p:cTn id="9" dur="500" spd="-100000" fill="hold"/>
                                        <p:tgtEl>
                                          <p:spTgt spid="9"/>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42" presetClass="path" presetSubtype="0" decel="100000" fill="hold" nodeType="withEffect">
                                  <p:stCondLst>
                                    <p:cond delay="100"/>
                                  </p:stCondLst>
                                  <p:childTnLst>
                                    <p:animMotion origin="layout" path="M 0 0.0449 L 0 4.07407E-6 " pathEditMode="relative" rAng="0" ptsTypes="AA">
                                      <p:cBhvr>
                                        <p:cTn id="14" dur="600" fill="hold"/>
                                        <p:tgtEl>
                                          <p:spTgt spid="37"/>
                                        </p:tgtEl>
                                        <p:attrNameLst>
                                          <p:attrName>ppt_x</p:attrName>
                                          <p:attrName>ppt_y</p:attrName>
                                        </p:attrNameLst>
                                      </p:cBhvr>
                                      <p:rCtr x="0" y="-2245"/>
                                    </p:animMotion>
                                  </p:childTnLst>
                                </p:cTn>
                              </p:par>
                              <p:par>
                                <p:cTn id="15" presetID="10" presetClass="entr" presetSubtype="0" fill="hold"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nodeType="withEffect">
                                  <p:stCondLst>
                                    <p:cond delay="100"/>
                                  </p:stCondLst>
                                  <p:childTnLst>
                                    <p:animMotion origin="layout" path="M 0 0.0449 L 0 4.07407E-6 " pathEditMode="relative" rAng="0" ptsTypes="AA">
                                      <p:cBhvr>
                                        <p:cTn id="19" dur="600" fill="hold"/>
                                        <p:tgtEl>
                                          <p:spTgt spid="10"/>
                                        </p:tgtEl>
                                        <p:attrNameLst>
                                          <p:attrName>ppt_x</p:attrName>
                                          <p:attrName>ppt_y</p:attrName>
                                        </p:attrNameLst>
                                      </p:cBhvr>
                                      <p:rCtr x="0" y="-2245"/>
                                    </p:animMotion>
                                  </p:childTnLst>
                                </p:cTn>
                              </p:par>
                              <p:par>
                                <p:cTn id="20" presetID="10" presetClass="entr" presetSubtype="0" fill="hold" grpId="0" nodeType="withEffect">
                                  <p:stCondLst>
                                    <p:cond delay="1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grpId="1" nodeType="withEffect">
                                  <p:stCondLst>
                                    <p:cond delay="100"/>
                                  </p:stCondLst>
                                  <p:childTnLst>
                                    <p:animMotion origin="layout" path="M 0 0.0449 L 0 4.07407E-6 " pathEditMode="relative" rAng="0" ptsTypes="AA">
                                      <p:cBhvr>
                                        <p:cTn id="24" dur="600" fill="hold"/>
                                        <p:tgtEl>
                                          <p:spTgt spid="2"/>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BE2FAF-FBE5-49AF-AB8D-E64A1D2CBF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68572" y="1101572"/>
            <a:ext cx="4654857" cy="4654857"/>
          </a:xfrm>
          <a:prstGeom prst="rect">
            <a:avLst/>
          </a:prstGeom>
        </p:spPr>
      </p:pic>
      <p:sp>
        <p:nvSpPr>
          <p:cNvPr id="2" name="TextBox 1">
            <a:extLst>
              <a:ext uri="{FF2B5EF4-FFF2-40B4-BE49-F238E27FC236}">
                <a16:creationId xmlns:a16="http://schemas.microsoft.com/office/drawing/2014/main" id="{7F710568-2E1D-4202-AC67-75DA8096B5B6}"/>
              </a:ext>
            </a:extLst>
          </p:cNvPr>
          <p:cNvSpPr txBox="1"/>
          <p:nvPr/>
        </p:nvSpPr>
        <p:spPr>
          <a:xfrm>
            <a:off x="5259873" y="5756428"/>
            <a:ext cx="1672254" cy="461665"/>
          </a:xfrm>
          <a:prstGeom prst="rect">
            <a:avLst/>
          </a:prstGeom>
          <a:noFill/>
        </p:spPr>
        <p:txBody>
          <a:bodyPr wrap="none" rtlCol="0">
            <a:spAutoFit/>
          </a:body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fsharp.org</a:t>
            </a:r>
          </a:p>
        </p:txBody>
      </p:sp>
    </p:spTree>
    <p:extLst>
      <p:ext uri="{BB962C8B-B14F-4D97-AF65-F5344CB8AC3E}">
        <p14:creationId xmlns:p14="http://schemas.microsoft.com/office/powerpoint/2010/main" val="974855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A066-4A01-4C63-A28A-0B68F7C4EF14}"/>
              </a:ext>
            </a:extLst>
          </p:cNvPr>
          <p:cNvSpPr>
            <a:spLocks noGrp="1"/>
          </p:cNvSpPr>
          <p:nvPr>
            <p:ph type="title"/>
          </p:nvPr>
        </p:nvSpPr>
        <p:spPr/>
        <p:txBody>
          <a:bodyPr/>
          <a:lstStyle/>
          <a:p>
            <a:r>
              <a:rPr lang="en-US">
                <a:latin typeface="Open Sans"/>
                <a:ea typeface="Open Sans"/>
                <a:cs typeface="Open Sans"/>
              </a:rPr>
              <a:t>F# Software Foundation</a:t>
            </a:r>
          </a:p>
        </p:txBody>
      </p:sp>
      <p:sp>
        <p:nvSpPr>
          <p:cNvPr id="6" name="Speech Bubble: Rectangle 5">
            <a:extLst>
              <a:ext uri="{FF2B5EF4-FFF2-40B4-BE49-F238E27FC236}">
                <a16:creationId xmlns:a16="http://schemas.microsoft.com/office/drawing/2014/main" id="{53158991-1CC4-4DC2-B560-2442F3F209E0}"/>
              </a:ext>
            </a:extLst>
          </p:cNvPr>
          <p:cNvSpPr/>
          <p:nvPr/>
        </p:nvSpPr>
        <p:spPr>
          <a:xfrm>
            <a:off x="3136201" y="2143124"/>
            <a:ext cx="5919599" cy="3064495"/>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u="sng" dirty="0">
                <a:ea typeface="+mn-lt"/>
                <a:cs typeface="+mn-lt"/>
              </a:rPr>
              <a:t>Mission</a:t>
            </a:r>
          </a:p>
          <a:p>
            <a:pPr algn="ctr"/>
            <a:r>
              <a:rPr lang="en-US" sz="2400" dirty="0">
                <a:ea typeface="+mn-lt"/>
                <a:cs typeface="+mn-lt"/>
              </a:rPr>
              <a:t>Grow, support, and educate a diverse community around the F# programming language ecosystem</a:t>
            </a:r>
            <a:endParaRPr lang="en-US" sz="2400" dirty="0"/>
          </a:p>
          <a:p>
            <a:pPr algn="ctr"/>
            <a:endParaRPr lang="en-US" sz="2400" dirty="0">
              <a:cs typeface="Calibri"/>
            </a:endParaRPr>
          </a:p>
        </p:txBody>
      </p:sp>
      <p:pic>
        <p:nvPicPr>
          <p:cNvPr id="3" name="Graphic 2">
            <a:extLst>
              <a:ext uri="{FF2B5EF4-FFF2-40B4-BE49-F238E27FC236}">
                <a16:creationId xmlns:a16="http://schemas.microsoft.com/office/drawing/2014/main" id="{1B8A24C1-970A-4286-8846-9A61020557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57238" y="535782"/>
            <a:ext cx="974955" cy="984248"/>
          </a:xfrm>
          <a:prstGeom prst="rect">
            <a:avLst/>
          </a:prstGeom>
        </p:spPr>
      </p:pic>
    </p:spTree>
    <p:extLst>
      <p:ext uri="{BB962C8B-B14F-4D97-AF65-F5344CB8AC3E}">
        <p14:creationId xmlns:p14="http://schemas.microsoft.com/office/powerpoint/2010/main" val="123559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83341-910F-4EE2-A60C-A47BAEE07CD4}"/>
              </a:ext>
            </a:extLst>
          </p:cNvPr>
          <p:cNvSpPr>
            <a:spLocks noGrp="1"/>
          </p:cNvSpPr>
          <p:nvPr>
            <p:ph type="title"/>
          </p:nvPr>
        </p:nvSpPr>
        <p:spPr/>
        <p:txBody>
          <a:bodyPr/>
          <a:lstStyle/>
          <a:p>
            <a:r>
              <a:rPr lang="en-US" dirty="0"/>
              <a:t>Leadership team</a:t>
            </a:r>
          </a:p>
        </p:txBody>
      </p:sp>
      <p:pic>
        <p:nvPicPr>
          <p:cNvPr id="4" name="Graphic 3">
            <a:extLst>
              <a:ext uri="{FF2B5EF4-FFF2-40B4-BE49-F238E27FC236}">
                <a16:creationId xmlns:a16="http://schemas.microsoft.com/office/drawing/2014/main" id="{2FE0BC57-5E60-48CE-8454-A17B95BE3D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57238" y="535782"/>
            <a:ext cx="974955" cy="984248"/>
          </a:xfrm>
          <a:prstGeom prst="rect">
            <a:avLst/>
          </a:prstGeom>
        </p:spPr>
      </p:pic>
      <p:sp>
        <p:nvSpPr>
          <p:cNvPr id="6" name="TextBox 5">
            <a:extLst>
              <a:ext uri="{FF2B5EF4-FFF2-40B4-BE49-F238E27FC236}">
                <a16:creationId xmlns:a16="http://schemas.microsoft.com/office/drawing/2014/main" id="{90996BF8-D33B-4E84-B2AD-15490BE742B2}"/>
              </a:ext>
            </a:extLst>
          </p:cNvPr>
          <p:cNvSpPr txBox="1"/>
          <p:nvPr/>
        </p:nvSpPr>
        <p:spPr>
          <a:xfrm>
            <a:off x="2797563" y="6488668"/>
            <a:ext cx="6096928" cy="369332"/>
          </a:xfrm>
          <a:prstGeom prst="rect">
            <a:avLst/>
          </a:prstGeom>
          <a:noFill/>
        </p:spPr>
        <p:txBody>
          <a:bodyPr wrap="square">
            <a:spAutoFit/>
          </a:bodyPr>
          <a:lstStyle/>
          <a:p>
            <a:pPr algn="ctr"/>
            <a:r>
              <a:rPr lang="en-US" dirty="0">
                <a:hlinkClick r:id="rId4"/>
              </a:rPr>
              <a:t>foundation.fsharp.org/board_and_officers</a:t>
            </a:r>
            <a:r>
              <a:rPr lang="en-US" dirty="0"/>
              <a:t> </a:t>
            </a:r>
          </a:p>
        </p:txBody>
      </p:sp>
      <p:graphicFrame>
        <p:nvGraphicFramePr>
          <p:cNvPr id="7" name="Diagram 6">
            <a:extLst>
              <a:ext uri="{FF2B5EF4-FFF2-40B4-BE49-F238E27FC236}">
                <a16:creationId xmlns:a16="http://schemas.microsoft.com/office/drawing/2014/main" id="{3AD934E8-C0FF-443E-9F40-428851595016}"/>
              </a:ext>
            </a:extLst>
          </p:cNvPr>
          <p:cNvGraphicFramePr/>
          <p:nvPr>
            <p:extLst>
              <p:ext uri="{D42A27DB-BD31-4B8C-83A1-F6EECF244321}">
                <p14:modId xmlns:p14="http://schemas.microsoft.com/office/powerpoint/2010/main" val="751509718"/>
              </p:ext>
            </p:extLst>
          </p:nvPr>
        </p:nvGraphicFramePr>
        <p:xfrm>
          <a:off x="2032000" y="1254667"/>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97969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A1C06-9966-4A13-965F-F126A1BB8233}"/>
              </a:ext>
            </a:extLst>
          </p:cNvPr>
          <p:cNvSpPr>
            <a:spLocks noGrp="1"/>
          </p:cNvSpPr>
          <p:nvPr>
            <p:ph type="title"/>
          </p:nvPr>
        </p:nvSpPr>
        <p:spPr/>
        <p:txBody>
          <a:bodyPr/>
          <a:lstStyle/>
          <a:p>
            <a:r>
              <a:rPr lang="en-US" dirty="0"/>
              <a:t>F# initiatives</a:t>
            </a:r>
          </a:p>
        </p:txBody>
      </p:sp>
      <p:graphicFrame>
        <p:nvGraphicFramePr>
          <p:cNvPr id="4" name="Content Placeholder 2">
            <a:extLst>
              <a:ext uri="{FF2B5EF4-FFF2-40B4-BE49-F238E27FC236}">
                <a16:creationId xmlns:a16="http://schemas.microsoft.com/office/drawing/2014/main" id="{1D00D0F7-7D74-40B6-BEB4-6BA3BC6070D7}"/>
              </a:ext>
            </a:extLst>
          </p:cNvPr>
          <p:cNvGraphicFramePr>
            <a:graphicFrameLocks/>
          </p:cNvGraphicFramePr>
          <p:nvPr>
            <p:extLst>
              <p:ext uri="{D42A27DB-BD31-4B8C-83A1-F6EECF244321}">
                <p14:modId xmlns:p14="http://schemas.microsoft.com/office/powerpoint/2010/main" val="213933908"/>
              </p:ext>
            </p:extLst>
          </p:nvPr>
        </p:nvGraphicFramePr>
        <p:xfrm>
          <a:off x="2762983" y="1824830"/>
          <a:ext cx="6666035" cy="476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a:extLst>
              <a:ext uri="{FF2B5EF4-FFF2-40B4-BE49-F238E27FC236}">
                <a16:creationId xmlns:a16="http://schemas.microsoft.com/office/drawing/2014/main" id="{4251B0A8-D554-41E7-9F7B-4C29F0D9F0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57238" y="535782"/>
            <a:ext cx="974955" cy="984248"/>
          </a:xfrm>
          <a:prstGeom prst="rect">
            <a:avLst/>
          </a:prstGeom>
        </p:spPr>
      </p:pic>
    </p:spTree>
    <p:extLst>
      <p:ext uri="{BB962C8B-B14F-4D97-AF65-F5344CB8AC3E}">
        <p14:creationId xmlns:p14="http://schemas.microsoft.com/office/powerpoint/2010/main" val="4236077033"/>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6.xml><?xml version="1.0" encoding="utf-8"?>
<a:theme xmlns:a="http://schemas.openxmlformats.org/drawingml/2006/main" name="Microsoft Ignite 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20721">
                  <a:schemeClr val="bg1"/>
                </a:gs>
                <a:gs pos="42000">
                  <a:schemeClr val="bg1"/>
                </a:gs>
              </a:gsLst>
              <a:lin ang="5400000" scaled="1"/>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0">
                  <a:schemeClr val="tx1"/>
                </a:gs>
                <a:gs pos="100000">
                  <a:schemeClr val="tx1"/>
                </a:gs>
              </a:gsLst>
              <a:lin ang="5400000" scaled="1"/>
            </a:gradFill>
          </a:defRPr>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C16248C3-710E-4747-8BD7-4DC15257255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6A9C401D1373E4F9267E1ECF6A7578C" ma:contentTypeVersion="11" ma:contentTypeDescription="Create a new document." ma:contentTypeScope="" ma:versionID="0136836a6870bb04b43b5c41f18bc73c">
  <xsd:schema xmlns:xsd="http://www.w3.org/2001/XMLSchema" xmlns:xs="http://www.w3.org/2001/XMLSchema" xmlns:p="http://schemas.microsoft.com/office/2006/metadata/properties" xmlns:ns2="6cc4f3bd-4402-4735-afb1-c6af653bc110" xmlns:ns3="a72adca3-69ff-455e-be8b-8d46656b534a" targetNamespace="http://schemas.microsoft.com/office/2006/metadata/properties" ma:root="true" ma:fieldsID="d00162ca720079931b57cf306ea10753" ns2:_="" ns3:_="">
    <xsd:import namespace="6cc4f3bd-4402-4735-afb1-c6af653bc110"/>
    <xsd:import namespace="a72adca3-69ff-455e-be8b-8d46656b534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c4f3bd-4402-4735-afb1-c6af653bc1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2adca3-69ff-455e-be8b-8d46656b534a"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71EA4BC-E31A-4087-8C1F-3CF4C797047B}">
  <ds:schemaRefs>
    <ds:schemaRef ds:uri="6cc4f3bd-4402-4735-afb1-c6af653bc110"/>
    <ds:schemaRef ds:uri="a72adca3-69ff-455e-be8b-8d46656b53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92AF4E9-A7F3-4D30-B824-FC4824EAE149}">
  <ds:schemaRefs>
    <ds:schemaRef ds:uri="http://schemas.microsoft.com/sharepoint/v3/contenttype/forms"/>
  </ds:schemaRefs>
</ds:datastoreItem>
</file>

<file path=customXml/itemProps3.xml><?xml version="1.0" encoding="utf-8"?>
<ds:datastoreItem xmlns:ds="http://schemas.openxmlformats.org/officeDocument/2006/customXml" ds:itemID="{E99725C0-6EF0-4D0E-AB2F-9600FC362346}">
  <ds:schemaRefs>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8770</TotalTime>
  <Words>2863</Words>
  <Application>Microsoft Office PowerPoint</Application>
  <PresentationFormat>Widescreen</PresentationFormat>
  <Paragraphs>325</Paragraphs>
  <Slides>21</Slides>
  <Notes>12</Notes>
  <HiddenSlides>2</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21</vt:i4>
      </vt:variant>
    </vt:vector>
  </HeadingPairs>
  <TitlesOfParts>
    <vt:vector size="36" baseType="lpstr">
      <vt:lpstr>Calibri</vt:lpstr>
      <vt:lpstr>Open Sans</vt:lpstr>
      <vt:lpstr>Segoe UI Light</vt:lpstr>
      <vt:lpstr>Segoe UI Semilight</vt:lpstr>
      <vt:lpstr>Wingdings</vt:lpstr>
      <vt:lpstr>Segoe UI</vt:lpstr>
      <vt:lpstr>Consolas</vt:lpstr>
      <vt:lpstr>Segoe UI Semibold</vt:lpstr>
      <vt:lpstr>Arial</vt:lpstr>
      <vt:lpstr>1_Office Theme</vt:lpstr>
      <vt:lpstr>3_Office Theme</vt:lpstr>
      <vt:lpstr>2_Office Theme</vt:lpstr>
      <vt:lpstr>Dotnet_Template</vt:lpstr>
      <vt:lpstr>1_Black Template</vt:lpstr>
      <vt:lpstr>Microsoft Ignite Black Template</vt:lpstr>
      <vt:lpstr>PowerPoint Presentation</vt:lpstr>
      <vt:lpstr>F# Software Foundation &amp; .NET Foundation Q&amp;A</vt:lpstr>
      <vt:lpstr>PowerPoint Presentation</vt:lpstr>
      <vt:lpstr>PowerPoint Presentation</vt:lpstr>
      <vt:lpstr>PowerPoint Presentation</vt:lpstr>
      <vt:lpstr>PowerPoint Presentation</vt:lpstr>
      <vt:lpstr>F# Software Foundation</vt:lpstr>
      <vt:lpstr>Leadership team</vt:lpstr>
      <vt:lpstr>F# initiatives</vt:lpstr>
      <vt:lpstr>How to get involved</vt:lpstr>
      <vt:lpstr>PowerPoint Presentation</vt:lpstr>
      <vt:lpstr>PowerPoint Presentation</vt:lpstr>
      <vt:lpstr>Leadership team</vt:lpstr>
      <vt:lpstr>Committees</vt:lpstr>
      <vt:lpstr>Project services</vt:lpstr>
      <vt:lpstr>.NET Foundation sponsored meetups</vt:lpstr>
      <vt:lpstr>Elections are here</vt:lpstr>
      <vt:lpstr>.NET Foundation Academy</vt:lpstr>
      <vt:lpstr>How to get involved</vt:lpstr>
      <vt:lpstr>PowerPoint Presentation</vt:lpstr>
      <vt:lpstr>Thanks for joining!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Beth Massi</cp:lastModifiedBy>
  <cp:revision>9</cp:revision>
  <dcterms:created xsi:type="dcterms:W3CDTF">2020-08-18T20:47:27Z</dcterms:created>
  <dcterms:modified xsi:type="dcterms:W3CDTF">2021-08-05T23:25:22Z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y fmtid="{D5CDD505-2E9C-101B-9397-08002B2CF9AE}" pid="9" name="ContentTypeId">
    <vt:lpwstr>0x010100D6A9C401D1373E4F9267E1ECF6A7578C</vt:lpwstr>
  </property>
</Properties>
</file>